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74E29-9D56-449A-8026-1010C094CCD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7EFC51B9-6C71-406A-98FB-096E0F72EDD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ar-SY" sz="2400" b="1" dirty="0" smtClean="0"/>
            <a:t>رافَقَتْنَا</a:t>
          </a:r>
          <a:endParaRPr lang="ar-SY" sz="2600" b="1" dirty="0"/>
        </a:p>
      </dgm:t>
    </dgm:pt>
    <dgm:pt modelId="{EFE4C41C-64C3-4111-B440-585F0F2B602C}" type="parTrans" cxnId="{68BBDD93-2AB4-4217-A33A-173211787C7D}">
      <dgm:prSet/>
      <dgm:spPr/>
      <dgm:t>
        <a:bodyPr/>
        <a:lstStyle/>
        <a:p>
          <a:pPr rtl="1"/>
          <a:endParaRPr lang="ar-SY"/>
        </a:p>
      </dgm:t>
    </dgm:pt>
    <dgm:pt modelId="{A96621AD-BCF8-4737-9E0A-48942119B3EF}" type="sibTrans" cxnId="{68BBDD93-2AB4-4217-A33A-173211787C7D}">
      <dgm:prSet/>
      <dgm:spPr/>
      <dgm:t>
        <a:bodyPr/>
        <a:lstStyle/>
        <a:p>
          <a:pPr rtl="1"/>
          <a:endParaRPr lang="ar-SY"/>
        </a:p>
      </dgm:t>
    </dgm:pt>
    <dgm:pt modelId="{FD0712BA-4D22-4A44-AC4D-99738B7F8CC6}" type="pres">
      <dgm:prSet presAssocID="{42974E29-9D56-449A-8026-1010C094CC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375A2817-D611-45E5-ADCB-F6578D6775E1}" type="pres">
      <dgm:prSet presAssocID="{7EFC51B9-6C71-406A-98FB-096E0F72EDD6}" presName="circle1" presStyleLbl="node1" presStyleIdx="0" presStyleCnt="1"/>
      <dgm:spPr/>
    </dgm:pt>
    <dgm:pt modelId="{146C9917-95D6-42E3-BFFA-A01690A9EC2B}" type="pres">
      <dgm:prSet presAssocID="{7EFC51B9-6C71-406A-98FB-096E0F72EDD6}" presName="space" presStyleCnt="0"/>
      <dgm:spPr/>
    </dgm:pt>
    <dgm:pt modelId="{B874D029-8C0B-48F2-A257-231AEDFDDD18}" type="pres">
      <dgm:prSet presAssocID="{7EFC51B9-6C71-406A-98FB-096E0F72EDD6}" presName="rect1" presStyleLbl="alignAcc1" presStyleIdx="0" presStyleCnt="1" custScaleY="229127"/>
      <dgm:spPr/>
      <dgm:t>
        <a:bodyPr/>
        <a:lstStyle/>
        <a:p>
          <a:pPr rtl="1"/>
          <a:endParaRPr lang="ar-SY"/>
        </a:p>
      </dgm:t>
    </dgm:pt>
    <dgm:pt modelId="{D91D67E7-FD70-4A70-A3A0-67D93CD272D1}" type="pres">
      <dgm:prSet presAssocID="{7EFC51B9-6C71-406A-98FB-096E0F72EDD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95A29FC8-8C16-4892-BB6B-AC5F3D6B7E84}" type="presOf" srcId="{7EFC51B9-6C71-406A-98FB-096E0F72EDD6}" destId="{D91D67E7-FD70-4A70-A3A0-67D93CD272D1}" srcOrd="1" destOrd="0" presId="urn:microsoft.com/office/officeart/2005/8/layout/target3"/>
    <dgm:cxn modelId="{68BBDD93-2AB4-4217-A33A-173211787C7D}" srcId="{42974E29-9D56-449A-8026-1010C094CCDB}" destId="{7EFC51B9-6C71-406A-98FB-096E0F72EDD6}" srcOrd="0" destOrd="0" parTransId="{EFE4C41C-64C3-4111-B440-585F0F2B602C}" sibTransId="{A96621AD-BCF8-4737-9E0A-48942119B3EF}"/>
    <dgm:cxn modelId="{54502F4E-A9A0-409F-854B-EBA964383616}" type="presOf" srcId="{7EFC51B9-6C71-406A-98FB-096E0F72EDD6}" destId="{B874D029-8C0B-48F2-A257-231AEDFDDD18}" srcOrd="0" destOrd="0" presId="urn:microsoft.com/office/officeart/2005/8/layout/target3"/>
    <dgm:cxn modelId="{2771DD52-4918-41BF-9D71-4B7D82997619}" type="presOf" srcId="{42974E29-9D56-449A-8026-1010C094CCDB}" destId="{FD0712BA-4D22-4A44-AC4D-99738B7F8CC6}" srcOrd="0" destOrd="0" presId="urn:microsoft.com/office/officeart/2005/8/layout/target3"/>
    <dgm:cxn modelId="{AD852955-F742-4CAA-9432-B14A1F85C367}" type="presParOf" srcId="{FD0712BA-4D22-4A44-AC4D-99738B7F8CC6}" destId="{375A2817-D611-45E5-ADCB-F6578D6775E1}" srcOrd="0" destOrd="0" presId="urn:microsoft.com/office/officeart/2005/8/layout/target3"/>
    <dgm:cxn modelId="{DB2B71B6-D9C3-4971-BCFC-445652A545BD}" type="presParOf" srcId="{FD0712BA-4D22-4A44-AC4D-99738B7F8CC6}" destId="{146C9917-95D6-42E3-BFFA-A01690A9EC2B}" srcOrd="1" destOrd="0" presId="urn:microsoft.com/office/officeart/2005/8/layout/target3"/>
    <dgm:cxn modelId="{A1D3EF13-445B-4E42-8BDE-84AFC56F6A0F}" type="presParOf" srcId="{FD0712BA-4D22-4A44-AC4D-99738B7F8CC6}" destId="{B874D029-8C0B-48F2-A257-231AEDFDDD18}" srcOrd="2" destOrd="0" presId="urn:microsoft.com/office/officeart/2005/8/layout/target3"/>
    <dgm:cxn modelId="{7C474D37-4756-4B61-8D51-3A32430F032A}" type="presParOf" srcId="{FD0712BA-4D22-4A44-AC4D-99738B7F8CC6}" destId="{D91D67E7-FD70-4A70-A3A0-67D93CD272D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785BE-CD52-4DA4-A702-DBD2C2E0F2C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1CEA7F18-7266-42B9-AFDF-E20B62DBFA95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ar-SA" b="1" dirty="0" smtClean="0"/>
            <a:t>جَمِيلَةٌ</a:t>
          </a:r>
          <a:endParaRPr lang="ar-SY" b="1" dirty="0"/>
        </a:p>
      </dgm:t>
    </dgm:pt>
    <dgm:pt modelId="{D516DD3C-C0BC-42DF-861C-736BBEE80908}" type="parTrans" cxnId="{B6ED255D-4717-4E6E-BB8A-0CCB5F9C2137}">
      <dgm:prSet/>
      <dgm:spPr/>
      <dgm:t>
        <a:bodyPr/>
        <a:lstStyle/>
        <a:p>
          <a:pPr rtl="1"/>
          <a:endParaRPr lang="ar-SY"/>
        </a:p>
      </dgm:t>
    </dgm:pt>
    <dgm:pt modelId="{0CB571D0-C907-4679-B9DE-F67978F608DA}" type="sibTrans" cxnId="{B6ED255D-4717-4E6E-BB8A-0CCB5F9C2137}">
      <dgm:prSet/>
      <dgm:spPr/>
      <dgm:t>
        <a:bodyPr/>
        <a:lstStyle/>
        <a:p>
          <a:pPr rtl="1"/>
          <a:endParaRPr lang="ar-SY"/>
        </a:p>
      </dgm:t>
    </dgm:pt>
    <dgm:pt modelId="{30C692C0-ADE7-4C9B-898B-B069AC85E69B}" type="pres">
      <dgm:prSet presAssocID="{BDB785BE-CD52-4DA4-A702-DBD2C2E0F2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5B1C98F2-C245-4BA8-AEE2-5F4D9C35FAF9}" type="pres">
      <dgm:prSet presAssocID="{1CEA7F18-7266-42B9-AFDF-E20B62DBFA95}" presName="circle1" presStyleLbl="node1" presStyleIdx="0" presStyleCnt="1"/>
      <dgm:spPr/>
    </dgm:pt>
    <dgm:pt modelId="{6124C111-D72D-4841-8165-EF0544F3FDE9}" type="pres">
      <dgm:prSet presAssocID="{1CEA7F18-7266-42B9-AFDF-E20B62DBFA95}" presName="space" presStyleCnt="0"/>
      <dgm:spPr/>
    </dgm:pt>
    <dgm:pt modelId="{00456E65-5D2D-4037-983A-7DAC8213C333}" type="pres">
      <dgm:prSet presAssocID="{1CEA7F18-7266-42B9-AFDF-E20B62DBFA95}" presName="rect1" presStyleLbl="alignAcc1" presStyleIdx="0" presStyleCnt="1" custScaleY="215166"/>
      <dgm:spPr/>
      <dgm:t>
        <a:bodyPr/>
        <a:lstStyle/>
        <a:p>
          <a:pPr rtl="1"/>
          <a:endParaRPr lang="ar-SY"/>
        </a:p>
      </dgm:t>
    </dgm:pt>
    <dgm:pt modelId="{3920CFCD-DA6F-4B62-A602-867F138DD700}" type="pres">
      <dgm:prSet presAssocID="{1CEA7F18-7266-42B9-AFDF-E20B62DBFA9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B6ED255D-4717-4E6E-BB8A-0CCB5F9C2137}" srcId="{BDB785BE-CD52-4DA4-A702-DBD2C2E0F2CF}" destId="{1CEA7F18-7266-42B9-AFDF-E20B62DBFA95}" srcOrd="0" destOrd="0" parTransId="{D516DD3C-C0BC-42DF-861C-736BBEE80908}" sibTransId="{0CB571D0-C907-4679-B9DE-F67978F608DA}"/>
    <dgm:cxn modelId="{07BFF5E4-6CA1-483F-996A-0F4913D0FAA2}" type="presOf" srcId="{BDB785BE-CD52-4DA4-A702-DBD2C2E0F2CF}" destId="{30C692C0-ADE7-4C9B-898B-B069AC85E69B}" srcOrd="0" destOrd="0" presId="urn:microsoft.com/office/officeart/2005/8/layout/target3"/>
    <dgm:cxn modelId="{02952057-020D-415A-85E9-2077640DD2A5}" type="presOf" srcId="{1CEA7F18-7266-42B9-AFDF-E20B62DBFA95}" destId="{3920CFCD-DA6F-4B62-A602-867F138DD700}" srcOrd="1" destOrd="0" presId="urn:microsoft.com/office/officeart/2005/8/layout/target3"/>
    <dgm:cxn modelId="{5C3A07B0-0B50-41D9-944B-60C689F697E5}" type="presOf" srcId="{1CEA7F18-7266-42B9-AFDF-E20B62DBFA95}" destId="{00456E65-5D2D-4037-983A-7DAC8213C333}" srcOrd="0" destOrd="0" presId="urn:microsoft.com/office/officeart/2005/8/layout/target3"/>
    <dgm:cxn modelId="{FA975D60-824A-439D-B54E-A3F0A974CEBC}" type="presParOf" srcId="{30C692C0-ADE7-4C9B-898B-B069AC85E69B}" destId="{5B1C98F2-C245-4BA8-AEE2-5F4D9C35FAF9}" srcOrd="0" destOrd="0" presId="urn:microsoft.com/office/officeart/2005/8/layout/target3"/>
    <dgm:cxn modelId="{CB834ED0-1EF5-41A9-89B0-8914707A93A1}" type="presParOf" srcId="{30C692C0-ADE7-4C9B-898B-B069AC85E69B}" destId="{6124C111-D72D-4841-8165-EF0544F3FDE9}" srcOrd="1" destOrd="0" presId="urn:microsoft.com/office/officeart/2005/8/layout/target3"/>
    <dgm:cxn modelId="{B969CAE8-1876-46C6-A79E-B60F8490975F}" type="presParOf" srcId="{30C692C0-ADE7-4C9B-898B-B069AC85E69B}" destId="{00456E65-5D2D-4037-983A-7DAC8213C333}" srcOrd="2" destOrd="0" presId="urn:microsoft.com/office/officeart/2005/8/layout/target3"/>
    <dgm:cxn modelId="{5E7521C1-1EE9-40F4-BC6C-4DA361045599}" type="presParOf" srcId="{30C692C0-ADE7-4C9B-898B-B069AC85E69B}" destId="{3920CFCD-DA6F-4B62-A602-867F138DD7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A1714-244C-4363-967E-958CC319BD4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3A621E5A-5BC5-49E1-B82F-D8EF878AC0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ar-SY" b="1" dirty="0" smtClean="0"/>
            <a:t>سِقَايَة</a:t>
          </a:r>
          <a:endParaRPr lang="ar-SY" b="1" dirty="0"/>
        </a:p>
      </dgm:t>
    </dgm:pt>
    <dgm:pt modelId="{8EE1546B-DDCD-4C07-A1CE-2440BB386EEF}" type="parTrans" cxnId="{0D38AECF-1311-4F09-BD0A-35FFE7F7B0D7}">
      <dgm:prSet/>
      <dgm:spPr/>
      <dgm:t>
        <a:bodyPr/>
        <a:lstStyle/>
        <a:p>
          <a:pPr rtl="1"/>
          <a:endParaRPr lang="ar-SY"/>
        </a:p>
      </dgm:t>
    </dgm:pt>
    <dgm:pt modelId="{10700E48-8EDB-483E-832F-40AD39EABE5D}" type="sibTrans" cxnId="{0D38AECF-1311-4F09-BD0A-35FFE7F7B0D7}">
      <dgm:prSet/>
      <dgm:spPr/>
      <dgm:t>
        <a:bodyPr/>
        <a:lstStyle/>
        <a:p>
          <a:pPr rtl="1"/>
          <a:endParaRPr lang="ar-SY"/>
        </a:p>
      </dgm:t>
    </dgm:pt>
    <dgm:pt modelId="{64C82EA9-1F94-475A-8F8E-F0CCF3EDE085}" type="pres">
      <dgm:prSet presAssocID="{95FA1714-244C-4363-967E-958CC319BD4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2EBC2C5F-D585-4611-A4F8-76CC2AED364B}" type="pres">
      <dgm:prSet presAssocID="{3A621E5A-5BC5-49E1-B82F-D8EF878AC0EB}" presName="circle1" presStyleLbl="node1" presStyleIdx="0" presStyleCnt="1"/>
      <dgm:spPr/>
    </dgm:pt>
    <dgm:pt modelId="{C1E5ED6F-8FB4-4748-AE0B-148EAB9F786C}" type="pres">
      <dgm:prSet presAssocID="{3A621E5A-5BC5-49E1-B82F-D8EF878AC0EB}" presName="space" presStyleCnt="0"/>
      <dgm:spPr/>
    </dgm:pt>
    <dgm:pt modelId="{DE35609D-6982-4038-AA62-2CEB8665EB7B}" type="pres">
      <dgm:prSet presAssocID="{3A621E5A-5BC5-49E1-B82F-D8EF878AC0EB}" presName="rect1" presStyleLbl="alignAcc1" presStyleIdx="0" presStyleCnt="1" custScaleY="229287"/>
      <dgm:spPr/>
      <dgm:t>
        <a:bodyPr/>
        <a:lstStyle/>
        <a:p>
          <a:pPr rtl="1"/>
          <a:endParaRPr lang="ar-SY"/>
        </a:p>
      </dgm:t>
    </dgm:pt>
    <dgm:pt modelId="{CF587388-80B1-4B03-B3D9-FC352A9796FA}" type="pres">
      <dgm:prSet presAssocID="{3A621E5A-5BC5-49E1-B82F-D8EF878AC0E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19E286E2-7922-48B3-886D-EABF7370623B}" type="presOf" srcId="{3A621E5A-5BC5-49E1-B82F-D8EF878AC0EB}" destId="{DE35609D-6982-4038-AA62-2CEB8665EB7B}" srcOrd="0" destOrd="0" presId="urn:microsoft.com/office/officeart/2005/8/layout/target3"/>
    <dgm:cxn modelId="{0D38AECF-1311-4F09-BD0A-35FFE7F7B0D7}" srcId="{95FA1714-244C-4363-967E-958CC319BD4B}" destId="{3A621E5A-5BC5-49E1-B82F-D8EF878AC0EB}" srcOrd="0" destOrd="0" parTransId="{8EE1546B-DDCD-4C07-A1CE-2440BB386EEF}" sibTransId="{10700E48-8EDB-483E-832F-40AD39EABE5D}"/>
    <dgm:cxn modelId="{F3995F5C-30FB-420A-A275-B514C4CED7A1}" type="presOf" srcId="{95FA1714-244C-4363-967E-958CC319BD4B}" destId="{64C82EA9-1F94-475A-8F8E-F0CCF3EDE085}" srcOrd="0" destOrd="0" presId="urn:microsoft.com/office/officeart/2005/8/layout/target3"/>
    <dgm:cxn modelId="{3C05AF68-9F75-4E5A-AAAE-C2B8CD3F0892}" type="presOf" srcId="{3A621E5A-5BC5-49E1-B82F-D8EF878AC0EB}" destId="{CF587388-80B1-4B03-B3D9-FC352A9796FA}" srcOrd="1" destOrd="0" presId="urn:microsoft.com/office/officeart/2005/8/layout/target3"/>
    <dgm:cxn modelId="{11005462-AEC2-40E2-AE2F-6501CB361D09}" type="presParOf" srcId="{64C82EA9-1F94-475A-8F8E-F0CCF3EDE085}" destId="{2EBC2C5F-D585-4611-A4F8-76CC2AED364B}" srcOrd="0" destOrd="0" presId="urn:microsoft.com/office/officeart/2005/8/layout/target3"/>
    <dgm:cxn modelId="{34FD536B-7BE8-44B9-B6FC-335389AF9C5D}" type="presParOf" srcId="{64C82EA9-1F94-475A-8F8E-F0CCF3EDE085}" destId="{C1E5ED6F-8FB4-4748-AE0B-148EAB9F786C}" srcOrd="1" destOrd="0" presId="urn:microsoft.com/office/officeart/2005/8/layout/target3"/>
    <dgm:cxn modelId="{A22ECFDD-08AE-46E5-B6A4-51CD37C0C0D2}" type="presParOf" srcId="{64C82EA9-1F94-475A-8F8E-F0CCF3EDE085}" destId="{DE35609D-6982-4038-AA62-2CEB8665EB7B}" srcOrd="2" destOrd="0" presId="urn:microsoft.com/office/officeart/2005/8/layout/target3"/>
    <dgm:cxn modelId="{DA7026C3-8033-47EE-9346-2911DC726C8A}" type="presParOf" srcId="{64C82EA9-1F94-475A-8F8E-F0CCF3EDE085}" destId="{CF587388-80B1-4B03-B3D9-FC352A9796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9E43F-6C96-4AF3-BA1F-2D4974314F8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ADBBD792-F06E-4FAA-8BEF-7C11C3357DB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ar-SY" b="1" dirty="0" smtClean="0"/>
            <a:t>لَوحَاتٌ</a:t>
          </a:r>
        </a:p>
        <a:p>
          <a:pPr rtl="0"/>
          <a:r>
            <a:rPr lang="ar-SY" b="1" dirty="0" smtClean="0"/>
            <a:t>إرشادية</a:t>
          </a:r>
          <a:endParaRPr lang="ar-SY" dirty="0"/>
        </a:p>
      </dgm:t>
    </dgm:pt>
    <dgm:pt modelId="{1701EC53-1AD3-4F90-9B04-821A86D8420D}" type="parTrans" cxnId="{3E4368B6-C5A6-4597-9A9B-E71A5C2114C4}">
      <dgm:prSet/>
      <dgm:spPr/>
      <dgm:t>
        <a:bodyPr/>
        <a:lstStyle/>
        <a:p>
          <a:pPr rtl="1"/>
          <a:endParaRPr lang="ar-SY"/>
        </a:p>
      </dgm:t>
    </dgm:pt>
    <dgm:pt modelId="{4F5196A5-9C51-46A2-A3CA-DB99087C2710}" type="sibTrans" cxnId="{3E4368B6-C5A6-4597-9A9B-E71A5C2114C4}">
      <dgm:prSet/>
      <dgm:spPr/>
      <dgm:t>
        <a:bodyPr/>
        <a:lstStyle/>
        <a:p>
          <a:pPr rtl="1"/>
          <a:endParaRPr lang="ar-SY"/>
        </a:p>
      </dgm:t>
    </dgm:pt>
    <dgm:pt modelId="{47C02F71-113D-40F4-B6CC-07A62D0C0065}" type="pres">
      <dgm:prSet presAssocID="{7899E43F-6C96-4AF3-BA1F-2D4974314F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15A2A1AE-2EDA-4F9D-A9C4-C8674C6006E7}" type="pres">
      <dgm:prSet presAssocID="{ADBBD792-F06E-4FAA-8BEF-7C11C3357DB3}" presName="circle1" presStyleLbl="node1" presStyleIdx="0" presStyleCnt="1"/>
      <dgm:spPr/>
    </dgm:pt>
    <dgm:pt modelId="{306C322F-44A2-4CAE-BB4C-3D0BE67C62F9}" type="pres">
      <dgm:prSet presAssocID="{ADBBD792-F06E-4FAA-8BEF-7C11C3357DB3}" presName="space" presStyleCnt="0"/>
      <dgm:spPr/>
    </dgm:pt>
    <dgm:pt modelId="{DAEE6B8F-0F07-4F6C-84A6-F15836A7183B}" type="pres">
      <dgm:prSet presAssocID="{ADBBD792-F06E-4FAA-8BEF-7C11C3357DB3}" presName="rect1" presStyleLbl="alignAcc1" presStyleIdx="0" presStyleCnt="1" custScaleY="229322"/>
      <dgm:spPr/>
      <dgm:t>
        <a:bodyPr/>
        <a:lstStyle/>
        <a:p>
          <a:pPr rtl="1"/>
          <a:endParaRPr lang="ar-SY"/>
        </a:p>
      </dgm:t>
    </dgm:pt>
    <dgm:pt modelId="{FD5503D4-F016-4830-B698-BC4B73BA75FA}" type="pres">
      <dgm:prSet presAssocID="{ADBBD792-F06E-4FAA-8BEF-7C11C3357DB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2B70A69A-A896-40F0-B048-5A4CA2ECBB7D}" type="presOf" srcId="{ADBBD792-F06E-4FAA-8BEF-7C11C3357DB3}" destId="{DAEE6B8F-0F07-4F6C-84A6-F15836A7183B}" srcOrd="0" destOrd="0" presId="urn:microsoft.com/office/officeart/2005/8/layout/target3"/>
    <dgm:cxn modelId="{3E4368B6-C5A6-4597-9A9B-E71A5C2114C4}" srcId="{7899E43F-6C96-4AF3-BA1F-2D4974314F85}" destId="{ADBBD792-F06E-4FAA-8BEF-7C11C3357DB3}" srcOrd="0" destOrd="0" parTransId="{1701EC53-1AD3-4F90-9B04-821A86D8420D}" sibTransId="{4F5196A5-9C51-46A2-A3CA-DB99087C2710}"/>
    <dgm:cxn modelId="{F6DF4CDA-5EA3-43D1-B59C-305BC219E540}" type="presOf" srcId="{7899E43F-6C96-4AF3-BA1F-2D4974314F85}" destId="{47C02F71-113D-40F4-B6CC-07A62D0C0065}" srcOrd="0" destOrd="0" presId="urn:microsoft.com/office/officeart/2005/8/layout/target3"/>
    <dgm:cxn modelId="{F0B61AFE-F04C-4F42-ACC0-0CB93BD12C3B}" type="presOf" srcId="{ADBBD792-F06E-4FAA-8BEF-7C11C3357DB3}" destId="{FD5503D4-F016-4830-B698-BC4B73BA75FA}" srcOrd="1" destOrd="0" presId="urn:microsoft.com/office/officeart/2005/8/layout/target3"/>
    <dgm:cxn modelId="{92C185A6-99C0-4EB4-9E6E-B0D7252CEAA6}" type="presParOf" srcId="{47C02F71-113D-40F4-B6CC-07A62D0C0065}" destId="{15A2A1AE-2EDA-4F9D-A9C4-C8674C6006E7}" srcOrd="0" destOrd="0" presId="urn:microsoft.com/office/officeart/2005/8/layout/target3"/>
    <dgm:cxn modelId="{E32DD78F-4A93-4552-BA47-205BEDD2FF13}" type="presParOf" srcId="{47C02F71-113D-40F4-B6CC-07A62D0C0065}" destId="{306C322F-44A2-4CAE-BB4C-3D0BE67C62F9}" srcOrd="1" destOrd="0" presId="urn:microsoft.com/office/officeart/2005/8/layout/target3"/>
    <dgm:cxn modelId="{0AF64D48-DA98-4DC4-9539-69AB15643C5C}" type="presParOf" srcId="{47C02F71-113D-40F4-B6CC-07A62D0C0065}" destId="{DAEE6B8F-0F07-4F6C-84A6-F15836A7183B}" srcOrd="2" destOrd="0" presId="urn:microsoft.com/office/officeart/2005/8/layout/target3"/>
    <dgm:cxn modelId="{CDBFD076-C5C4-47E2-8C29-11A4B4C77935}" type="presParOf" srcId="{47C02F71-113D-40F4-B6CC-07A62D0C0065}" destId="{FD5503D4-F016-4830-B698-BC4B73BA75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649E0-6F66-433F-9C5B-061016E4F96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38BDF423-16AC-4048-8980-12606A177946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ar-SY" b="1" dirty="0" smtClean="0"/>
            <a:t>تَدُلُّنَا</a:t>
          </a:r>
          <a:endParaRPr lang="ar-SY" dirty="0"/>
        </a:p>
      </dgm:t>
    </dgm:pt>
    <dgm:pt modelId="{554DE4A1-8897-4E9B-BFFA-76B5029AD107}" type="parTrans" cxnId="{898785F0-F0E9-42D8-90DB-AFBAA368CD7B}">
      <dgm:prSet/>
      <dgm:spPr/>
      <dgm:t>
        <a:bodyPr/>
        <a:lstStyle/>
        <a:p>
          <a:pPr rtl="1"/>
          <a:endParaRPr lang="ar-SY"/>
        </a:p>
      </dgm:t>
    </dgm:pt>
    <dgm:pt modelId="{14671706-2721-43B5-8AC4-88F4ECDB1BC1}" type="sibTrans" cxnId="{898785F0-F0E9-42D8-90DB-AFBAA368CD7B}">
      <dgm:prSet/>
      <dgm:spPr/>
      <dgm:t>
        <a:bodyPr/>
        <a:lstStyle/>
        <a:p>
          <a:pPr rtl="1"/>
          <a:endParaRPr lang="ar-SY"/>
        </a:p>
      </dgm:t>
    </dgm:pt>
    <dgm:pt modelId="{2C2715F2-8CA7-45CB-AEEF-5F4AC61BDB8C}" type="pres">
      <dgm:prSet presAssocID="{579649E0-6F66-433F-9C5B-061016E4F9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20C045F5-9072-4A04-9986-C818B55671E8}" type="pres">
      <dgm:prSet presAssocID="{38BDF423-16AC-4048-8980-12606A177946}" presName="circle1" presStyleLbl="node1" presStyleIdx="0" presStyleCnt="1"/>
      <dgm:spPr/>
    </dgm:pt>
    <dgm:pt modelId="{BFD808AF-1E49-445E-94A9-1EADC7FD1F94}" type="pres">
      <dgm:prSet presAssocID="{38BDF423-16AC-4048-8980-12606A177946}" presName="space" presStyleCnt="0"/>
      <dgm:spPr/>
    </dgm:pt>
    <dgm:pt modelId="{B2419DA6-D882-463A-90F7-08FD40E9623F}" type="pres">
      <dgm:prSet presAssocID="{38BDF423-16AC-4048-8980-12606A177946}" presName="rect1" presStyleLbl="alignAcc1" presStyleIdx="0" presStyleCnt="1" custScaleY="229322"/>
      <dgm:spPr/>
      <dgm:t>
        <a:bodyPr/>
        <a:lstStyle/>
        <a:p>
          <a:pPr rtl="1"/>
          <a:endParaRPr lang="ar-SY"/>
        </a:p>
      </dgm:t>
    </dgm:pt>
    <dgm:pt modelId="{E6927968-283A-4B3F-B805-00A7D4666CB6}" type="pres">
      <dgm:prSet presAssocID="{38BDF423-16AC-4048-8980-12606A1779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4562F3CE-06C6-4836-B7A5-366FFBAA6CEF}" type="presOf" srcId="{579649E0-6F66-433F-9C5B-061016E4F96F}" destId="{2C2715F2-8CA7-45CB-AEEF-5F4AC61BDB8C}" srcOrd="0" destOrd="0" presId="urn:microsoft.com/office/officeart/2005/8/layout/target3"/>
    <dgm:cxn modelId="{7D2825B5-6E86-4CBC-948B-40EB4A7DCA65}" type="presOf" srcId="{38BDF423-16AC-4048-8980-12606A177946}" destId="{B2419DA6-D882-463A-90F7-08FD40E9623F}" srcOrd="0" destOrd="0" presId="urn:microsoft.com/office/officeart/2005/8/layout/target3"/>
    <dgm:cxn modelId="{898785F0-F0E9-42D8-90DB-AFBAA368CD7B}" srcId="{579649E0-6F66-433F-9C5B-061016E4F96F}" destId="{38BDF423-16AC-4048-8980-12606A177946}" srcOrd="0" destOrd="0" parTransId="{554DE4A1-8897-4E9B-BFFA-76B5029AD107}" sibTransId="{14671706-2721-43B5-8AC4-88F4ECDB1BC1}"/>
    <dgm:cxn modelId="{7F9A4D3A-E02B-4FC4-AFFF-E9748CE0C0D1}" type="presOf" srcId="{38BDF423-16AC-4048-8980-12606A177946}" destId="{E6927968-283A-4B3F-B805-00A7D4666CB6}" srcOrd="1" destOrd="0" presId="urn:microsoft.com/office/officeart/2005/8/layout/target3"/>
    <dgm:cxn modelId="{9FBB3877-BB02-4289-A90D-654999694E93}" type="presParOf" srcId="{2C2715F2-8CA7-45CB-AEEF-5F4AC61BDB8C}" destId="{20C045F5-9072-4A04-9986-C818B55671E8}" srcOrd="0" destOrd="0" presId="urn:microsoft.com/office/officeart/2005/8/layout/target3"/>
    <dgm:cxn modelId="{AEB6A7D4-61D6-4977-945B-2D69A1632495}" type="presParOf" srcId="{2C2715F2-8CA7-45CB-AEEF-5F4AC61BDB8C}" destId="{BFD808AF-1E49-445E-94A9-1EADC7FD1F94}" srcOrd="1" destOrd="0" presId="urn:microsoft.com/office/officeart/2005/8/layout/target3"/>
    <dgm:cxn modelId="{B4CC2B4F-976F-4B5A-B299-73034EE7FBEA}" type="presParOf" srcId="{2C2715F2-8CA7-45CB-AEEF-5F4AC61BDB8C}" destId="{B2419DA6-D882-463A-90F7-08FD40E9623F}" srcOrd="2" destOrd="0" presId="urn:microsoft.com/office/officeart/2005/8/layout/target3"/>
    <dgm:cxn modelId="{7A54AF54-ED06-4B92-8811-FDCF8FC02DC1}" type="presParOf" srcId="{2C2715F2-8CA7-45CB-AEEF-5F4AC61BDB8C}" destId="{E6927968-283A-4B3F-B805-00A7D4666CB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2817-D611-45E5-ADCB-F6578D6775E1}">
      <dsp:nvSpPr>
        <dsp:cNvPr id="0" name=""/>
        <dsp:cNvSpPr/>
      </dsp:nvSpPr>
      <dsp:spPr>
        <a:xfrm>
          <a:off x="0" y="442596"/>
          <a:ext cx="724696" cy="724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D029-8C0B-48F2-A257-231AEDFDDD18}">
      <dsp:nvSpPr>
        <dsp:cNvPr id="0" name=""/>
        <dsp:cNvSpPr/>
      </dsp:nvSpPr>
      <dsp:spPr>
        <a:xfrm>
          <a:off x="362348" y="-25292"/>
          <a:ext cx="845478" cy="1660474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/>
            <a:t>رافَقَتْنَا</a:t>
          </a:r>
          <a:endParaRPr lang="ar-SY" sz="2600" b="1" kern="1200" dirty="0"/>
        </a:p>
      </dsp:txBody>
      <dsp:txXfrm>
        <a:off x="362348" y="-25292"/>
        <a:ext cx="845478" cy="1660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98F2-C245-4BA8-AEE2-5F4D9C35FAF9}">
      <dsp:nvSpPr>
        <dsp:cNvPr id="0" name=""/>
        <dsp:cNvSpPr/>
      </dsp:nvSpPr>
      <dsp:spPr>
        <a:xfrm>
          <a:off x="0" y="467888"/>
          <a:ext cx="724696" cy="724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56E65-5D2D-4037-983A-7DAC8213C333}">
      <dsp:nvSpPr>
        <dsp:cNvPr id="0" name=""/>
        <dsp:cNvSpPr/>
      </dsp:nvSpPr>
      <dsp:spPr>
        <a:xfrm>
          <a:off x="362348" y="50587"/>
          <a:ext cx="845478" cy="155929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/>
            <a:t>جَمِيلَةٌ</a:t>
          </a:r>
          <a:endParaRPr lang="ar-SY" sz="2700" b="1" kern="1200" dirty="0"/>
        </a:p>
      </dsp:txBody>
      <dsp:txXfrm>
        <a:off x="362348" y="50587"/>
        <a:ext cx="845478" cy="155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C2C5F-D585-4611-A4F8-76CC2AED364B}">
      <dsp:nvSpPr>
        <dsp:cNvPr id="0" name=""/>
        <dsp:cNvSpPr/>
      </dsp:nvSpPr>
      <dsp:spPr>
        <a:xfrm>
          <a:off x="0" y="468470"/>
          <a:ext cx="724696" cy="724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5609D-6982-4038-AA62-2CEB8665EB7B}">
      <dsp:nvSpPr>
        <dsp:cNvPr id="0" name=""/>
        <dsp:cNvSpPr/>
      </dsp:nvSpPr>
      <dsp:spPr>
        <a:xfrm>
          <a:off x="362348" y="1"/>
          <a:ext cx="845478" cy="166163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700" b="1" kern="1200" dirty="0" smtClean="0"/>
            <a:t>سِقَايَة</a:t>
          </a:r>
          <a:endParaRPr lang="ar-SY" sz="2700" b="1" kern="1200" dirty="0"/>
        </a:p>
      </dsp:txBody>
      <dsp:txXfrm>
        <a:off x="362348" y="1"/>
        <a:ext cx="845478" cy="1661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A1AE-2EDA-4F9D-A9C4-C8674C6006E7}">
      <dsp:nvSpPr>
        <dsp:cNvPr id="0" name=""/>
        <dsp:cNvSpPr/>
      </dsp:nvSpPr>
      <dsp:spPr>
        <a:xfrm>
          <a:off x="0" y="468597"/>
          <a:ext cx="724696" cy="724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6B8F-0F07-4F6C-84A6-F15836A7183B}">
      <dsp:nvSpPr>
        <dsp:cNvPr id="0" name=""/>
        <dsp:cNvSpPr/>
      </dsp:nvSpPr>
      <dsp:spPr>
        <a:xfrm>
          <a:off x="362348" y="1"/>
          <a:ext cx="845478" cy="166188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100" b="1" kern="1200" dirty="0" smtClean="0"/>
            <a:t>لَوحَاتٌ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100" b="1" kern="1200" dirty="0" smtClean="0"/>
            <a:t>إرشادية</a:t>
          </a:r>
          <a:endParaRPr lang="ar-SY" sz="2100" kern="1200" dirty="0"/>
        </a:p>
      </dsp:txBody>
      <dsp:txXfrm>
        <a:off x="362348" y="1"/>
        <a:ext cx="845478" cy="1661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5F5-9072-4A04-9986-C818B55671E8}">
      <dsp:nvSpPr>
        <dsp:cNvPr id="0" name=""/>
        <dsp:cNvSpPr/>
      </dsp:nvSpPr>
      <dsp:spPr>
        <a:xfrm>
          <a:off x="0" y="468596"/>
          <a:ext cx="724696" cy="724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19DA6-D882-463A-90F7-08FD40E9623F}">
      <dsp:nvSpPr>
        <dsp:cNvPr id="0" name=""/>
        <dsp:cNvSpPr/>
      </dsp:nvSpPr>
      <dsp:spPr>
        <a:xfrm>
          <a:off x="362348" y="1"/>
          <a:ext cx="845478" cy="1661887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b="1" kern="1200" dirty="0" smtClean="0"/>
            <a:t>تَدُلُّنَا</a:t>
          </a:r>
          <a:endParaRPr lang="ar-SY" sz="3400" kern="1200" dirty="0"/>
        </a:p>
      </dsp:txBody>
      <dsp:txXfrm>
        <a:off x="362348" y="1"/>
        <a:ext cx="845478" cy="166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AEA22-0644-487B-A188-756FB5ADE34F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714167-B065-4E52-994D-2DE95ED6EDF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9106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4167-B065-4E52-994D-2DE95ED6EDF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45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070C0"/>
                </a:solidFill>
              </a:rPr>
              <a:t>نُزْهَةٌ قَصِيرَةٌ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r>
              <a:rPr lang="ar-SA" sz="4000" b="1" dirty="0" smtClean="0">
                <a:solidFill>
                  <a:srgbClr val="FF0000"/>
                </a:solidFill>
              </a:rPr>
              <a:t>الأَهْدافُ التَّعْلِيمِيَّةُ: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05469"/>
            <a:ext cx="8284191" cy="575253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دود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أماكن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الوق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حرك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الص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ديدة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بط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وأخرى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حروف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الش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مسي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تمييزِ المَعْنى المُبَاشَرِ </a:t>
            </a:r>
          </a:p>
          <a:p>
            <a:pPr marL="0" indent="0" algn="r" rtl="1">
              <a:buNone/>
            </a:pP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من غيرِ المُباشَرِ .        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>
            <a:normAutofit/>
          </a:bodyPr>
          <a:lstStyle/>
          <a:p>
            <a:r>
              <a:rPr lang="ar-SY" sz="4000" b="1" dirty="0" smtClean="0">
                <a:solidFill>
                  <a:srgbClr val="0070C0"/>
                </a:solidFill>
              </a:rPr>
              <a:t>نُزْهَةٌ قَصِيرَةٌ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8"/>
            <a:ext cx="8086299" cy="495245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( 1 )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صَحِبَتْنَا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المعَلِّمَةُ في نُزْهَةٍ قَصِيرَةٍ إِلَى حَدِيقَةِ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الْحَيِّ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بَعدَ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الْحِصَّة الثَّالِثَةِ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وعِنْدَمَا وَصَلْنَا أَكَلْنا شَطَائِرَ الْجُبْنِ 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والزَّعْتَرِ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،وشَرِبْنَا الْعَصِيرَ ، ثُمَّ لَعِبْنَا كَثِيراً ، 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وكانَتِ المعَلِّمَةُ تُصَوِّرُنَا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بِالمُصَوِّرَةِ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كَامِيرَا ) ،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بَعْدَها طَلَبتْ إِليْنَا أَنْ نَكْتُبَ فِقْرةً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عَنِ الْحَدِيقَةِ ومَا يُوجَدُ فِيها ،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لِنَعْرِضَهُ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مَجَلَّةِ الْحَائِطِ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434"/>
            <a:ext cx="8099946" cy="571673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( 2  )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كَتَبْتُ في دَفْتَري : « فِي الحَديقَةِ أشْجَارٌ جَميلَةٌ ،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مِنْهَا مُثْمِرَةٌ ومِنْهَا لِلزِّينَةِ ، وَ أَزْهارٌ ذاتُ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أَشْكَالٍ و أَلْوانٍ بَدِيعةٍ ، و فِيهَا رَشَّاشَاتُ 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مِيِاهٍ لِرَيِّ الْعُشْبِ ، وَأَرَاجِيحُ تطِيرُ في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الْهَواءِ ومِيزَانٌ لِلَّعِبِ 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وفيهَا مَقَاعُدُ خَشَبِيَّةٌ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وَ مَمَرَّاتٌ يَعْبُرُها المُشَاةُ،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2415654"/>
            <a:ext cx="2231688" cy="219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320"/>
            <a:ext cx="8072651" cy="563484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وَفِيها لافِتَاتٌ تُرْشِدُنَا كَي نُحَافِظَ </a:t>
            </a: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سَلامَةِ الأَلْعَابِ وَنَظافَةِ الْحَدِيقةِ ،</a:t>
            </a: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وَلَهَا سُورٌ جَمِيلٌ نَرى مِنْهُ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الْمَارَّةَ فِي الشَّارِع .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وَبَعدَ نَحْوِ سَاعَتِينِ عُدْنَا 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إِلَى  بُيُوتِنَا فَرِحِينَ </a:t>
            </a: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4" y="1501254"/>
            <a:ext cx="3382371" cy="3075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02" y="274638"/>
            <a:ext cx="8265998" cy="868362"/>
          </a:xfrm>
        </p:spPr>
        <p:txBody>
          <a:bodyPr>
            <a:normAutofit/>
          </a:bodyPr>
          <a:lstStyle/>
          <a:p>
            <a:pPr algn="r"/>
            <a:r>
              <a:rPr lang="ar-SY" sz="3600" b="1" dirty="0" smtClean="0">
                <a:solidFill>
                  <a:srgbClr val="FF0000"/>
                </a:solidFill>
              </a:rPr>
              <a:t>          </a:t>
            </a:r>
            <a:r>
              <a:rPr lang="ar-SY" sz="3600" b="1" dirty="0" smtClean="0">
                <a:solidFill>
                  <a:srgbClr val="FF0000"/>
                </a:solidFill>
              </a:rPr>
              <a:t>معَانِي الكَلِماتِ: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96585" y="1143000"/>
            <a:ext cx="1705970" cy="1368188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الْكَلِمَةُ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96585" y="2695456"/>
            <a:ext cx="1705970" cy="1368188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معْناهَا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5550086" y="1247085"/>
            <a:ext cx="1207827" cy="155070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صَحِبَتْنَا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4221700" y="1189442"/>
            <a:ext cx="1207827" cy="160834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بَدِيعَةٌ</a:t>
            </a:r>
            <a:endParaRPr lang="ar-SY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138380624"/>
              </p:ext>
            </p:extLst>
          </p:nvPr>
        </p:nvGraphicFramePr>
        <p:xfrm>
          <a:off x="5547510" y="3016154"/>
          <a:ext cx="1207827" cy="160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val="4166549434"/>
              </p:ext>
            </p:extLst>
          </p:nvPr>
        </p:nvGraphicFramePr>
        <p:xfrm>
          <a:off x="4233361" y="2965570"/>
          <a:ext cx="1207827" cy="166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وسيلة شرح مستطيلة مستديرة الزوايا 9"/>
          <p:cNvSpPr/>
          <p:nvPr/>
        </p:nvSpPr>
        <p:spPr>
          <a:xfrm>
            <a:off x="2942780" y="1143000"/>
            <a:ext cx="1207827" cy="165479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رَيّ</a:t>
            </a:r>
            <a:endParaRPr lang="ar-SY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رسم تخطيطي 17"/>
          <p:cNvGraphicFramePr/>
          <p:nvPr>
            <p:extLst>
              <p:ext uri="{D42A27DB-BD31-4B8C-83A1-F6EECF244321}">
                <p14:modId xmlns:p14="http://schemas.microsoft.com/office/powerpoint/2010/main" val="3422589644"/>
              </p:ext>
            </p:extLst>
          </p:nvPr>
        </p:nvGraphicFramePr>
        <p:xfrm>
          <a:off x="2942780" y="3016155"/>
          <a:ext cx="1207827" cy="166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رسم تخطيطي 18"/>
          <p:cNvGraphicFramePr/>
          <p:nvPr>
            <p:extLst>
              <p:ext uri="{D42A27DB-BD31-4B8C-83A1-F6EECF244321}">
                <p14:modId xmlns:p14="http://schemas.microsoft.com/office/powerpoint/2010/main" val="267874141"/>
              </p:ext>
            </p:extLst>
          </p:nvPr>
        </p:nvGraphicFramePr>
        <p:xfrm>
          <a:off x="1679803" y="3016153"/>
          <a:ext cx="1207827" cy="166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1954381447"/>
              </p:ext>
            </p:extLst>
          </p:nvPr>
        </p:nvGraphicFramePr>
        <p:xfrm>
          <a:off x="420802" y="3016155"/>
          <a:ext cx="1207827" cy="166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4" name="وسيلة شرح مستطيلة مستديرة الزوايا 13"/>
          <p:cNvSpPr/>
          <p:nvPr/>
        </p:nvSpPr>
        <p:spPr>
          <a:xfrm>
            <a:off x="1681443" y="1169584"/>
            <a:ext cx="1207827" cy="1628206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لافِتاتٌ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434944" y="1154084"/>
            <a:ext cx="1207827" cy="1643706"/>
          </a:xfrm>
          <a:prstGeom prst="wedgeRoundRect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تُرْشِدُنَا</a:t>
            </a:r>
            <a:endParaRPr lang="ar-S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13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6" grpId="0">
        <p:bldAsOne/>
      </p:bldGraphic>
      <p:bldGraphic spid="17" grpId="0">
        <p:bldAsOne/>
      </p:bldGraphic>
      <p:bldP spid="10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فِكَرُ الدَّرْسِ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8229600" cy="4911512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  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96035" y="1327640"/>
            <a:ext cx="7833815" cy="7250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* خُرُوجُ التَّلاميذِ معَ معَلِّمَتِهِمْ في نُزْهَةٍ </a:t>
            </a:r>
            <a:r>
              <a:rPr lang="ar-SY" sz="2800" b="1" dirty="0" smtClean="0">
                <a:solidFill>
                  <a:schemeClr val="tx1"/>
                </a:solidFill>
              </a:rPr>
              <a:t>قَصِيرةٍ إلى حديقة الحي.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ستطيلة مستديرة الزوايا 4"/>
          <p:cNvSpPr/>
          <p:nvPr/>
        </p:nvSpPr>
        <p:spPr>
          <a:xfrm>
            <a:off x="873457" y="2165689"/>
            <a:ext cx="7151427" cy="7672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* وُصُولُ التَّلاميذِ إلى حَديقةِ الْحَيِّ </a:t>
            </a:r>
            <a:r>
              <a:rPr lang="ar-SY" sz="2800" b="1" dirty="0" smtClean="0">
                <a:solidFill>
                  <a:schemeClr val="tx1"/>
                </a:solidFill>
              </a:rPr>
              <a:t>و قيامهم بِبَعْضِ الأنْشِطَةِ.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696036" y="3115524"/>
            <a:ext cx="6823880" cy="774927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كتابةُ كُلِّ تِلميذٍ فِقْرةً يَصِفُ فيها </a:t>
            </a:r>
            <a:r>
              <a:rPr lang="ar-SY" sz="3200" b="1" dirty="0" smtClean="0">
                <a:solidFill>
                  <a:schemeClr val="tx1"/>
                </a:solidFill>
              </a:rPr>
              <a:t>الْحَدِيقةِ.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457200" y="4073014"/>
            <a:ext cx="6434919" cy="627797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عودةُ التَّلامِيذِ إلَى بُيُوتِهِمْ </a:t>
            </a:r>
            <a:r>
              <a:rPr lang="ar-SY" sz="3200" b="1" dirty="0" smtClean="0">
                <a:solidFill>
                  <a:schemeClr val="tx1"/>
                </a:solidFill>
              </a:rPr>
              <a:t>فَرِحِينَ. </a:t>
            </a:r>
            <a:endParaRPr lang="ar-S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0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نُذَكِّرُكم أيُّها الأبناءُ بوُجُوبِ الْعِنايَةِ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بالمرافِقِ العَامَّةِ و  المحَافظَةِ على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نَظَافَتِها وعدَمِ العَبَثِ بِهَا ..</a:t>
            </a:r>
            <a:endParaRPr lang="ar-SY" b="1" dirty="0" smtClean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endParaRPr lang="ar-SY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187</TotalTime>
  <Words>431</Words>
  <Application>Microsoft Office PowerPoint</Application>
  <PresentationFormat>عرض على الشاشة (3:4)‏</PresentationFormat>
  <Paragraphs>61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نُزْهَةٌ قَصِيرَةٌ</vt:lpstr>
      <vt:lpstr>   الأَهْدافُ التَّعْلِيمِيَّةُ:</vt:lpstr>
      <vt:lpstr>نُزْهَةٌ قَصِيرَةٌ</vt:lpstr>
      <vt:lpstr>عرض تقديمي في PowerPoint</vt:lpstr>
      <vt:lpstr>عرض تقديمي في PowerPoint</vt:lpstr>
      <vt:lpstr>          معَانِي الكَلِماتِ:  </vt:lpstr>
      <vt:lpstr>      فِكَرُ الدَّرْسِ :</vt:lpstr>
      <vt:lpstr> 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27</cp:revision>
  <dcterms:created xsi:type="dcterms:W3CDTF">2020-05-02T02:36:07Z</dcterms:created>
  <dcterms:modified xsi:type="dcterms:W3CDTF">2020-06-13T07:50:08Z</dcterms:modified>
</cp:coreProperties>
</file>