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68" r:id="rId4"/>
    <p:sldId id="259" r:id="rId5"/>
    <p:sldId id="258" r:id="rId6"/>
    <p:sldId id="264" r:id="rId7"/>
    <p:sldId id="266" r:id="rId8"/>
    <p:sldId id="261" r:id="rId9"/>
    <p:sldId id="262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283004F-3C76-420F-AF6C-451F9036D3FC}" type="datetimeFigureOut">
              <a:rPr lang="ar-SA" smtClean="0"/>
              <a:t>26/11/41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FD221C-717A-4A07-B69B-F4AE13C92B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714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ما الهوايات التي يمارسها الأطفال في الصور</a:t>
            </a:r>
          </a:p>
          <a:p>
            <a:r>
              <a:rPr lang="ar-SA" dirty="0" smtClean="0"/>
              <a:t>وأنت عزيزي التلميذ أخبرنا عن نفسك</a:t>
            </a:r>
          </a:p>
          <a:p>
            <a:r>
              <a:rPr lang="ar-SA" dirty="0" err="1" smtClean="0"/>
              <a:t>ماهوايتك</a:t>
            </a:r>
            <a:r>
              <a:rPr lang="ar-SA" baseline="0" dirty="0" smtClean="0"/>
              <a:t> المفضلة</a:t>
            </a:r>
          </a:p>
          <a:p>
            <a:r>
              <a:rPr lang="ar-SA" baseline="0" dirty="0" smtClean="0"/>
              <a:t>ما الأدوات التي تحتاجها </a:t>
            </a:r>
            <a:r>
              <a:rPr lang="ar-SA" baseline="0" dirty="0" err="1" smtClean="0"/>
              <a:t>للمارسة</a:t>
            </a:r>
            <a:r>
              <a:rPr lang="ar-SA" baseline="0" dirty="0" smtClean="0"/>
              <a:t> هوايتك</a:t>
            </a:r>
          </a:p>
          <a:p>
            <a:endParaRPr lang="ar-SA" dirty="0" smtClean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D221C-717A-4A07-B69B-F4AE13C92B2F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ما الهوايات التي يمارسها الأطفال في الصور</a:t>
            </a:r>
          </a:p>
          <a:p>
            <a:r>
              <a:rPr lang="ar-SA" dirty="0" smtClean="0"/>
              <a:t>وأنت عزيزي التلميذ أخبرنا عن نفسك</a:t>
            </a:r>
          </a:p>
          <a:p>
            <a:r>
              <a:rPr lang="ar-SA" dirty="0" err="1" smtClean="0"/>
              <a:t>ماهوايتك</a:t>
            </a:r>
            <a:r>
              <a:rPr lang="ar-SA" baseline="0" dirty="0" smtClean="0"/>
              <a:t> المفضلة</a:t>
            </a:r>
          </a:p>
          <a:p>
            <a:r>
              <a:rPr lang="ar-SA" baseline="0" dirty="0" smtClean="0"/>
              <a:t>ما الأدوات التي تحتاجها </a:t>
            </a:r>
            <a:r>
              <a:rPr lang="ar-SA" baseline="0" dirty="0" err="1" smtClean="0"/>
              <a:t>للمارسة</a:t>
            </a:r>
            <a:r>
              <a:rPr lang="ar-SA" baseline="0" dirty="0" smtClean="0"/>
              <a:t> هوايتك</a:t>
            </a:r>
          </a:p>
          <a:p>
            <a:endParaRPr lang="ar-SA" dirty="0" smtClean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D221C-717A-4A07-B69B-F4AE13C92B2F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والآن  لنتأمل هذه الصورة</a:t>
            </a:r>
          </a:p>
          <a:p>
            <a:r>
              <a:rPr lang="ar-SA" dirty="0" smtClean="0"/>
              <a:t>ماذا ترى...   نعم شطئ البحر  الجميل</a:t>
            </a:r>
          </a:p>
          <a:p>
            <a:r>
              <a:rPr lang="ar-SA" dirty="0" smtClean="0"/>
              <a:t>هل تهوى  السباحة</a:t>
            </a:r>
          </a:p>
          <a:p>
            <a:r>
              <a:rPr lang="ar-SA" dirty="0" smtClean="0"/>
              <a:t>ما الحيوان الذي رسمته</a:t>
            </a:r>
            <a:r>
              <a:rPr lang="ar-SA" baseline="0" dirty="0" smtClean="0"/>
              <a:t> الطفلة على رمل البحر</a:t>
            </a:r>
          </a:p>
          <a:p>
            <a:r>
              <a:rPr lang="ar-SA" baseline="0" dirty="0" smtClean="0"/>
              <a:t>ما هوايتها؟؟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D221C-717A-4A07-B69B-F4AE13C92B2F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573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836" y="4511569"/>
            <a:ext cx="4098139" cy="2216689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الثالث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اللغة العربية</a:t>
            </a:r>
            <a:r>
              <a:rPr lang="en-US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هواية أحبها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8740" y="4128448"/>
            <a:ext cx="3252627" cy="2511188"/>
          </a:xfrm>
        </p:spPr>
        <p:txBody>
          <a:bodyPr>
            <a:normAutofit/>
          </a:bodyPr>
          <a:lstStyle/>
          <a:p>
            <a:r>
              <a:rPr lang="ar-SA" sz="80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063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7128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هواية 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أحبها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sz="4000" dirty="0" smtClean="0"/>
              <a:t>الأهداف العامة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022" y="2049517"/>
            <a:ext cx="6271146" cy="4083268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 smtClean="0"/>
              <a:t>- أن يقرأ التلميذ النص قراءة جهرية سليمة</a:t>
            </a:r>
          </a:p>
          <a:p>
            <a:pPr marL="0" indent="0" algn="r">
              <a:buNone/>
            </a:pPr>
            <a:r>
              <a:rPr lang="ar-SA" dirty="0" smtClean="0"/>
              <a:t>- أن يحدد التلميذ الفكرة العامة للنص</a:t>
            </a:r>
          </a:p>
          <a:p>
            <a:pPr marL="0" indent="0" algn="r">
              <a:buNone/>
            </a:pPr>
            <a:r>
              <a:rPr lang="ar-SA" dirty="0" smtClean="0"/>
              <a:t>- يشرح التلميذ معاني المفردات الجديدة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هواية أحبها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022" y="1736679"/>
            <a:ext cx="6271146" cy="3340290"/>
          </a:xfrm>
        </p:spPr>
        <p:txBody>
          <a:bodyPr/>
          <a:lstStyle/>
          <a:p>
            <a:pPr marL="0" indent="0" algn="r">
              <a:buNone/>
            </a:pPr>
            <a:endParaRPr lang="en-US" dirty="0"/>
          </a:p>
        </p:txBody>
      </p:sp>
      <p:pic>
        <p:nvPicPr>
          <p:cNvPr id="1027" name="Picture 3" descr="C:\Users\jamal\Desktop\تصوير دروس سيريا\هوايات\f0ad342b-89bc-467e-9f50-a5b3d278c2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70" y="1050925"/>
            <a:ext cx="18573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mal\Desktop\تصوير دروس سيريا\هوايات\9f04b1af-eb33-4da5-a962-ddb01b215e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417638"/>
            <a:ext cx="3581400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amal\Desktop\تصوير دروس سيريا\هوايات\2bf880c4-769e-497b-94b6-58723e332be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" y="1136697"/>
            <a:ext cx="2255548" cy="287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amal\Desktop\تصوير دروس سيريا\هوايات\bce2d62c-1056-42e5-b5d0-10ab0ab96bf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03" y="3579840"/>
            <a:ext cx="1838325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amal\Desktop\تصوير دروس سيريا\هوايات\bf39101e-7e54-4941-9306-ef9b829eb9a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54" y="3721639"/>
            <a:ext cx="2507492" cy="220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mal\Desktop\تصوير دروس سيريا\هوايات\6c36b008-64bf-415c-b52b-4dc1bcd744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" y="464024"/>
            <a:ext cx="7956645" cy="417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3074" name="Picture 2" descr="C:\Users\jamal\Desktop\تصوير دروس سيريا\هوايات\fd369c04-1b13-414d-9793-c87bbe53f65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87" y="274639"/>
            <a:ext cx="6321887" cy="47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04715"/>
            <a:ext cx="8229600" cy="25248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                     </a:t>
            </a:r>
            <a:r>
              <a:rPr lang="ar-SA" b="1" dirty="0" smtClean="0"/>
              <a:t>المفردات الجديدة</a:t>
            </a:r>
            <a:br>
              <a:rPr lang="ar-SA" b="1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> </a:t>
            </a:r>
            <a:r>
              <a:rPr lang="ar-SA" dirty="0" smtClean="0"/>
              <a:t> </a:t>
            </a:r>
            <a:r>
              <a:rPr lang="ar-SA" dirty="0" smtClean="0">
                <a:solidFill>
                  <a:schemeClr val="accent1"/>
                </a:solidFill>
              </a:rPr>
              <a:t>يزيل: </a:t>
            </a:r>
            <a:r>
              <a:rPr lang="ar-SA" dirty="0" smtClean="0"/>
              <a:t>يمحو</a:t>
            </a:r>
            <a:br>
              <a:rPr lang="ar-SA" dirty="0" smtClean="0"/>
            </a:br>
            <a:r>
              <a:rPr lang="ar-SA" dirty="0" smtClean="0"/>
              <a:t> </a:t>
            </a:r>
            <a:r>
              <a:rPr lang="ar-SA" dirty="0" smtClean="0">
                <a:solidFill>
                  <a:schemeClr val="accent1"/>
                </a:solidFill>
              </a:rPr>
              <a:t>الخيبة: </a:t>
            </a:r>
            <a:r>
              <a:rPr lang="ar-SA" dirty="0" smtClean="0"/>
              <a:t>الفشل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599090" y="1639614"/>
            <a:ext cx="6148551" cy="2521224"/>
          </a:xfrm>
        </p:spPr>
        <p:txBody>
          <a:bodyPr>
            <a:normAutofit/>
          </a:bodyPr>
          <a:lstStyle/>
          <a:p>
            <a:pPr algn="r"/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أين تعودت تيماء أن ترسم</a:t>
            </a:r>
            <a:br>
              <a:rPr lang="ar-SA" dirty="0" smtClean="0"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ماذا شاهدت في حديقة الحيوان</a:t>
            </a:r>
            <a:br>
              <a:rPr lang="ar-SA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لماذا شعرت تيماء بالخيبة</a:t>
            </a:r>
            <a:endParaRPr lang="ar-SA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25214" y="583325"/>
            <a:ext cx="7173309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أستوعب و أفهم</a:t>
            </a:r>
            <a:endParaRPr lang="ar-SA" sz="4400" b="1" dirty="0">
              <a:solidFill>
                <a:schemeClr val="accent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05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اختر الإجابة الصحيحة للكلمة الملونة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إنها </a:t>
            </a:r>
            <a:r>
              <a:rPr lang="ar-SA" dirty="0" smtClean="0">
                <a:solidFill>
                  <a:schemeClr val="accent1"/>
                </a:solidFill>
              </a:rPr>
              <a:t>تهوى</a:t>
            </a:r>
            <a:r>
              <a:rPr lang="ar-SA" dirty="0" smtClean="0"/>
              <a:t> الرسم كثيرا            مرادفها(تميل/تكره/تحب)</a:t>
            </a:r>
          </a:p>
          <a:p>
            <a:pPr algn="r" rtl="1"/>
            <a:r>
              <a:rPr lang="ar-SA" dirty="0" smtClean="0"/>
              <a:t>امتد إليه موج البحر </a:t>
            </a:r>
            <a:r>
              <a:rPr lang="ar-SA" dirty="0" smtClean="0">
                <a:solidFill>
                  <a:schemeClr val="accent1"/>
                </a:solidFill>
              </a:rPr>
              <a:t>فأزاله</a:t>
            </a:r>
            <a:r>
              <a:rPr lang="ar-SA" dirty="0" smtClean="0"/>
              <a:t>       مرادفها ( زينه/ محاه/ أبقاه)</a:t>
            </a:r>
          </a:p>
          <a:p>
            <a:pPr algn="r" rtl="1"/>
            <a:r>
              <a:rPr lang="ar-SA" dirty="0" smtClean="0"/>
              <a:t>يا له من فيل </a:t>
            </a:r>
            <a:r>
              <a:rPr lang="ar-SA" dirty="0" smtClean="0">
                <a:solidFill>
                  <a:schemeClr val="accent1"/>
                </a:solidFill>
              </a:rPr>
              <a:t>ضخم</a:t>
            </a:r>
            <a:r>
              <a:rPr lang="ar-SA" dirty="0" smtClean="0"/>
              <a:t>              مرادفها ( كبير/طويل/صغير)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753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620"/>
            <a:ext cx="8229600" cy="787017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ضع الفعل المناسب في الفراغ</a:t>
            </a:r>
            <a:br>
              <a:rPr lang="ar-SA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رقصت- وصل- ذهبت</a:t>
            </a:r>
            <a:endParaRPr lang="en-US" b="1" dirty="0">
              <a:solidFill>
                <a:schemeClr val="tx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5738"/>
            <a:ext cx="8229600" cy="4360425"/>
          </a:xfrm>
        </p:spPr>
        <p:txBody>
          <a:bodyPr>
            <a:normAutofit/>
          </a:bodyPr>
          <a:lstStyle/>
          <a:p>
            <a:pPr algn="r" rtl="1"/>
            <a:r>
              <a:rPr lang="ar-SA" sz="4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......... </a:t>
            </a: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تيماء إلى حديقة الحيوان</a:t>
            </a:r>
          </a:p>
          <a:p>
            <a:pPr algn="r" rtl="1"/>
            <a:r>
              <a:rPr lang="ar-SA" sz="4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......... </a:t>
            </a: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موج البحر إليه</a:t>
            </a:r>
          </a:p>
          <a:p>
            <a:pPr algn="r" rtl="1"/>
            <a:r>
              <a:rPr lang="ar-SA" sz="4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......... </a:t>
            </a: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أمواج البحر</a:t>
            </a:r>
            <a:endParaRPr lang="en-US" sz="44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67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174</TotalTime>
  <Words>161</Words>
  <Application>Microsoft Office PowerPoint</Application>
  <PresentationFormat>عرض على الشاشة (3:4)‏</PresentationFormat>
  <Paragraphs>34</Paragraphs>
  <Slides>10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school</vt:lpstr>
      <vt:lpstr>الصف : الثالث المادة: اللغة العربية  الدرس: هواية أحبها</vt:lpstr>
      <vt:lpstr>هواية أحبها الأهداف العامة</vt:lpstr>
      <vt:lpstr>هواية أحبها</vt:lpstr>
      <vt:lpstr>عرض تقديمي في PowerPoint</vt:lpstr>
      <vt:lpstr>عرض تقديمي في PowerPoint</vt:lpstr>
      <vt:lpstr>                      المفردات الجديدة    يزيل: يمحو  الخيبة: الفشل</vt:lpstr>
      <vt:lpstr>أين تعودت تيماء أن ترسم   ماذا شاهدت في حديقة الحيوان لماذا شعرت تيماء بالخيبة</vt:lpstr>
      <vt:lpstr>اختر الإجابة الصحيحة للكلمة الملونة</vt:lpstr>
      <vt:lpstr>ضع الفعل المناسب في الفراغ رقصت- وصل- ذهبت</vt:lpstr>
      <vt:lpstr>إلى اللقاء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23</cp:revision>
  <dcterms:created xsi:type="dcterms:W3CDTF">2020-05-02T02:36:07Z</dcterms:created>
  <dcterms:modified xsi:type="dcterms:W3CDTF">2020-07-16T09:25:54Z</dcterms:modified>
</cp:coreProperties>
</file>