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8" r:id="rId5"/>
    <p:sldId id="259" r:id="rId6"/>
    <p:sldId id="266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مكونات الأعداد </a:t>
            </a:r>
            <a:br>
              <a:rPr lang="ar-SA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               من 4  إلى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عمودي 3"/>
          <p:cNvSpPr/>
          <p:nvPr/>
        </p:nvSpPr>
        <p:spPr>
          <a:xfrm>
            <a:off x="3022600" y="1820333"/>
            <a:ext cx="3691466" cy="2472268"/>
          </a:xfrm>
          <a:prstGeom prst="verticalScroll">
            <a:avLst>
              <a:gd name="adj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اللقاء</a:t>
            </a:r>
          </a:p>
        </p:txBody>
      </p:sp>
    </p:spTree>
    <p:extLst>
      <p:ext uri="{BB962C8B-B14F-4D97-AF65-F5344CB8AC3E}">
        <p14:creationId xmlns:p14="http://schemas.microsoft.com/office/powerpoint/2010/main" val="119723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601132"/>
            <a:ext cx="7823200" cy="748771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467" y="1667933"/>
            <a:ext cx="6739466" cy="2082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ar-SA" dirty="0"/>
              <a:t>- أن يجد التلميذ طرق الحصول على الأعداد 4، 5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A" dirty="0"/>
              <a:t>- أن يجد التلميذ طرق الحصول على الأعداد 6،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3" y="875264"/>
            <a:ext cx="7941734" cy="648735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 وأختار الإجابة الصحيحة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7" y="1601235"/>
            <a:ext cx="5071533" cy="2809898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3" y="875264"/>
            <a:ext cx="7941734" cy="648735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 وأختار الإجابة الصحيحة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7" y="1601235"/>
            <a:ext cx="5071533" cy="2809898"/>
          </a:xfrm>
        </p:spPr>
      </p:pic>
      <p:cxnSp>
        <p:nvCxnSpPr>
          <p:cNvPr id="5" name="رابط مستقيم 4"/>
          <p:cNvCxnSpPr/>
          <p:nvPr/>
        </p:nvCxnSpPr>
        <p:spPr>
          <a:xfrm flipH="1">
            <a:off x="5376333" y="4411133"/>
            <a:ext cx="5164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2912534" y="4478867"/>
            <a:ext cx="4233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0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أحصل على العدد 4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78" t="-39054" r="100000" b="1"/>
          <a:stretch/>
        </p:blipFill>
        <p:spPr>
          <a:xfrm>
            <a:off x="-3454400" y="-1151467"/>
            <a:ext cx="3454400" cy="7152217"/>
          </a:xfrm>
          <a:prstGeom prst="rect">
            <a:avLst/>
          </a:prstGeom>
        </p:spPr>
      </p:pic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05162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مستطيل مستدير الزوايا 12"/>
          <p:cNvSpPr/>
          <p:nvPr/>
        </p:nvSpPr>
        <p:spPr>
          <a:xfrm>
            <a:off x="3318933" y="2853267"/>
            <a:ext cx="3251200" cy="14139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 و  1  هما    4 </a:t>
            </a:r>
          </a:p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   و  2  هما   4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829733" y="533400"/>
            <a:ext cx="7484534" cy="884238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أحصل على العدد 5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78" t="-39054" r="100000" b="1"/>
          <a:stretch/>
        </p:blipFill>
        <p:spPr>
          <a:xfrm>
            <a:off x="-3454400" y="-1151467"/>
            <a:ext cx="3454400" cy="7152217"/>
          </a:xfrm>
          <a:prstGeom prst="rect">
            <a:avLst/>
          </a:prstGeom>
        </p:spPr>
      </p:pic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716382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مخطط انسيابي: معالجة متعاقبة 8"/>
          <p:cNvSpPr/>
          <p:nvPr/>
        </p:nvSpPr>
        <p:spPr>
          <a:xfrm>
            <a:off x="2819400" y="2734733"/>
            <a:ext cx="3928533" cy="1837267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 و  2   هما    5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  و 4    هما    5</a:t>
            </a:r>
          </a:p>
        </p:txBody>
      </p:sp>
    </p:spTree>
    <p:extLst>
      <p:ext uri="{BB962C8B-B14F-4D97-AF65-F5344CB8AC3E}">
        <p14:creationId xmlns:p14="http://schemas.microsoft.com/office/powerpoint/2010/main" val="126438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أحصل على العدد 6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452664" y="2898384"/>
            <a:ext cx="214513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 و  2 هما   6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452664" y="3772625"/>
            <a:ext cx="214513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 و  1 هما   6</a:t>
            </a: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09772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651933"/>
            <a:ext cx="7493000" cy="765704"/>
          </a:xfrm>
        </p:spPr>
        <p:txBody>
          <a:bodyPr>
            <a:normAutofit fontScale="90000"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أحصل على العدد 7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خطط انسيابي: محطة طرفية 4"/>
          <p:cNvSpPr/>
          <p:nvPr/>
        </p:nvSpPr>
        <p:spPr>
          <a:xfrm>
            <a:off x="3403600" y="3242733"/>
            <a:ext cx="2675466" cy="863600"/>
          </a:xfrm>
          <a:prstGeom prst="flowChartTermina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 و  1   هما  7</a:t>
            </a:r>
          </a:p>
          <a:p>
            <a:pPr algn="ctr"/>
            <a:endParaRPr lang="ar-SA" dirty="0"/>
          </a:p>
        </p:txBody>
      </p:sp>
      <p:sp>
        <p:nvSpPr>
          <p:cNvPr id="10" name="مخطط انسيابي: محطة طرفية 9"/>
          <p:cNvSpPr/>
          <p:nvPr/>
        </p:nvSpPr>
        <p:spPr>
          <a:xfrm>
            <a:off x="3403600" y="4351866"/>
            <a:ext cx="2675466" cy="880534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 و   3     هما   7</a:t>
            </a:r>
          </a:p>
        </p:txBody>
      </p:sp>
      <p:graphicFrame>
        <p:nvGraphicFramePr>
          <p:cNvPr id="12" name="عنصر نائب للمحتوى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525528"/>
              </p:ext>
            </p:extLst>
          </p:nvPr>
        </p:nvGraphicFramePr>
        <p:xfrm>
          <a:off x="1337731" y="1600200"/>
          <a:ext cx="6460069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2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2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36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988"/>
            <a:ext cx="7848600" cy="606213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أستخدم الكرات الملونة لأحصل على الأعداد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696175"/>
              </p:ext>
            </p:extLst>
          </p:nvPr>
        </p:nvGraphicFramePr>
        <p:xfrm>
          <a:off x="1659465" y="1397000"/>
          <a:ext cx="5198535" cy="228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2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75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صفراء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زرقاء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52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52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52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52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32332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214</TotalTime>
  <Words>122</Words>
  <Application>Microsoft Office PowerPoint</Application>
  <PresentationFormat>عرض على الشاشة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school</vt:lpstr>
      <vt:lpstr>الصف: الأول المادة: حساب الدرس: مكونات الأعداد                   من 4  إلى 7</vt:lpstr>
      <vt:lpstr>مخرجات التعلم</vt:lpstr>
      <vt:lpstr>أتذكر وأختار الإجابة الصحيحة</vt:lpstr>
      <vt:lpstr>أتذكر وأختار الإجابة الصحيحة</vt:lpstr>
      <vt:lpstr>أحصل على العدد 4</vt:lpstr>
      <vt:lpstr>أحصل على العدد 5</vt:lpstr>
      <vt:lpstr>أحصل على العدد 6</vt:lpstr>
      <vt:lpstr>أحصل على العدد 7</vt:lpstr>
      <vt:lpstr>أستخدم الكرات الملونة لأحصل على الأعداد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Maher Younes</cp:lastModifiedBy>
  <cp:revision>22</cp:revision>
  <dcterms:created xsi:type="dcterms:W3CDTF">2020-05-02T02:36:07Z</dcterms:created>
  <dcterms:modified xsi:type="dcterms:W3CDTF">2020-08-12T12:46:24Z</dcterms:modified>
</cp:coreProperties>
</file>