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69" r:id="rId8"/>
    <p:sldId id="272" r:id="rId9"/>
    <p:sldId id="273" r:id="rId10"/>
    <p:sldId id="26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800" dirty="0" smtClean="0"/>
            <a:t>أن يعدد التلميذ أقسام الجسم.</a:t>
          </a:r>
          <a:endParaRPr lang="ar-SA" sz="48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0" dirty="0" smtClean="0"/>
            <a:t>أن </a:t>
          </a:r>
          <a:r>
            <a:rPr lang="ar-SY" b="0" dirty="0" smtClean="0"/>
            <a:t>يذكر التلميذ مراحل النمو.</a:t>
          </a:r>
          <a:endParaRPr lang="ar-SA" b="0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2" custLinFactNeighborY="0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2" custAng="10800000" custFlipVert="0" custFlipHor="1" custScaleX="3750" custScaleY="6264" custLinFactNeighborX="-4735" custLinFactNeighborY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2" custLinFactNeighborX="411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2" custFlipVert="0" custFlipHor="1" custScaleX="6439" custScaleY="4500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4793672" cy="17415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/>
            <a:t>أن يعدد التلميذ أقسام الجسم.</a:t>
          </a:r>
          <a:endParaRPr lang="ar-SA" sz="4800" b="0" kern="1200" dirty="0"/>
        </a:p>
      </dsp:txBody>
      <dsp:txXfrm>
        <a:off x="1132884" y="0"/>
        <a:ext cx="3660787" cy="1741503"/>
      </dsp:txXfrm>
    </dsp:sp>
    <dsp:sp modelId="{3D40DE99-FB10-48E3-A87B-8B30225AE7A4}">
      <dsp:nvSpPr>
        <dsp:cNvPr id="0" name=""/>
        <dsp:cNvSpPr/>
      </dsp:nvSpPr>
      <dsp:spPr>
        <a:xfrm rot="10800000" flipH="1">
          <a:off x="590145" y="827130"/>
          <a:ext cx="35952" cy="8727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D534E32-D5E9-4E60-A5CD-EF93288975A7}">
      <dsp:nvSpPr>
        <dsp:cNvPr id="0" name=""/>
        <dsp:cNvSpPr/>
      </dsp:nvSpPr>
      <dsp:spPr>
        <a:xfrm>
          <a:off x="0" y="1877654"/>
          <a:ext cx="4793672" cy="17415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5100" b="0" kern="1200" dirty="0" smtClean="0"/>
            <a:t>أن </a:t>
          </a:r>
          <a:r>
            <a:rPr lang="ar-SY" sz="5100" b="0" kern="1200" dirty="0" smtClean="0"/>
            <a:t>يذكر التلميذ مراحل النمو.</a:t>
          </a:r>
          <a:endParaRPr lang="ar-SA" sz="5100" b="0" kern="1200" dirty="0"/>
        </a:p>
      </dsp:txBody>
      <dsp:txXfrm>
        <a:off x="1132884" y="1877654"/>
        <a:ext cx="3660787" cy="1741503"/>
      </dsp:txXfrm>
    </dsp:sp>
    <dsp:sp modelId="{9FC669B9-CE77-4A5C-9049-39E269E43F9B}">
      <dsp:nvSpPr>
        <dsp:cNvPr id="0" name=""/>
        <dsp:cNvSpPr/>
      </dsp:nvSpPr>
      <dsp:spPr>
        <a:xfrm flipH="1">
          <a:off x="622651" y="2755058"/>
          <a:ext cx="61732" cy="626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جسم الإنسان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1969843" y="153622"/>
            <a:ext cx="5650157" cy="1195754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2" y="1027841"/>
            <a:ext cx="6903460" cy="366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ربع نص 3"/>
          <p:cNvSpPr txBox="1"/>
          <p:nvPr/>
        </p:nvSpPr>
        <p:spPr>
          <a:xfrm>
            <a:off x="1969843" y="375827"/>
            <a:ext cx="74199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dirty="0" smtClean="0"/>
              <a:t>رتب الصور الآتية من الأصغر إلى الأكبر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539527365"/>
              </p:ext>
            </p:extLst>
          </p:nvPr>
        </p:nvGraphicFramePr>
        <p:xfrm>
          <a:off x="2382982" y="927804"/>
          <a:ext cx="4793672" cy="365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2376054" y="319167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590800" y="571499"/>
            <a:ext cx="4835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تأمل الصور الآتية:</a:t>
            </a:r>
            <a:endParaRPr lang="ar-SY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2955"/>
          <a:stretch/>
        </p:blipFill>
        <p:spPr>
          <a:xfrm>
            <a:off x="1655850" y="1593272"/>
            <a:ext cx="5456512" cy="315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56" y="623154"/>
            <a:ext cx="3218351" cy="56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422031" y="1125415"/>
            <a:ext cx="8053754" cy="232117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/>
          <p:cNvSpPr txBox="1"/>
          <p:nvPr/>
        </p:nvSpPr>
        <p:spPr>
          <a:xfrm>
            <a:off x="861647" y="2006787"/>
            <a:ext cx="7614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 smtClean="0"/>
              <a:t>يتكون الجسم من رأس وجذع وأطراف</a:t>
            </a:r>
            <a:endParaRPr lang="ar-SY" sz="4400" dirty="0"/>
          </a:p>
        </p:txBody>
      </p:sp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6" y="158262"/>
            <a:ext cx="8257509" cy="3938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خطط انسيابي: معالجة معرّفة مسبقاً 17"/>
          <p:cNvSpPr/>
          <p:nvPr/>
        </p:nvSpPr>
        <p:spPr>
          <a:xfrm>
            <a:off x="498770" y="1716563"/>
            <a:ext cx="5556738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مخطط انسيابي: معالجة معرّفة مسبقاً 13"/>
          <p:cNvSpPr/>
          <p:nvPr/>
        </p:nvSpPr>
        <p:spPr>
          <a:xfrm>
            <a:off x="4941279" y="784457"/>
            <a:ext cx="3538905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/>
          <p:cNvSpPr txBox="1"/>
          <p:nvPr/>
        </p:nvSpPr>
        <p:spPr>
          <a:xfrm>
            <a:off x="5398479" y="932058"/>
            <a:ext cx="25058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dirty="0" smtClean="0"/>
              <a:t>كنت طفلا رضيعاً</a:t>
            </a:r>
            <a:endParaRPr lang="ar-SY" sz="3200" dirty="0"/>
          </a:p>
        </p:txBody>
      </p:sp>
      <p:sp>
        <p:nvSpPr>
          <p:cNvPr id="17" name="مخطط انسيابي: معالجة معرّفة مسبقاً 16"/>
          <p:cNvSpPr/>
          <p:nvPr/>
        </p:nvSpPr>
        <p:spPr>
          <a:xfrm>
            <a:off x="3418343" y="2701485"/>
            <a:ext cx="5081954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" name="مخطط انسيابي: معالجة معرّفة مسبقاً 15"/>
          <p:cNvSpPr/>
          <p:nvPr/>
        </p:nvSpPr>
        <p:spPr>
          <a:xfrm>
            <a:off x="479054" y="3715135"/>
            <a:ext cx="5257800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مربع نص 3"/>
          <p:cNvSpPr txBox="1"/>
          <p:nvPr/>
        </p:nvSpPr>
        <p:spPr>
          <a:xfrm>
            <a:off x="650631" y="1727849"/>
            <a:ext cx="4747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dirty="0" smtClean="0"/>
              <a:t>ازداد طولي ووزني فأصبحت غلاماً</a:t>
            </a:r>
            <a:endParaRPr lang="ar-SY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365381" y="2768695"/>
            <a:ext cx="5433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dirty="0" smtClean="0"/>
              <a:t>وعندما أنمو أكثر أصبح شاباً</a:t>
            </a:r>
            <a:endParaRPr lang="ar-SY" sz="3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927591" y="3778550"/>
            <a:ext cx="4229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dirty="0" smtClean="0"/>
              <a:t>وكلما ازداد عمري تغير شكلي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33825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1789734" y="153622"/>
            <a:ext cx="5650157" cy="1195754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تأمل الصورة الآتية</a:t>
            </a:r>
            <a:endParaRPr lang="ar-SY" sz="36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166496"/>
            <a:ext cx="6012180" cy="36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651164" y="507606"/>
            <a:ext cx="7647709" cy="1195754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يتشابه أفراد البشر بأقسام الجسم وهي :</a:t>
            </a:r>
          </a:p>
        </p:txBody>
      </p:sp>
      <p:sp>
        <p:nvSpPr>
          <p:cNvPr id="6" name="مخطط انسيابي: معالجة معرّفة مسبقاً 5"/>
          <p:cNvSpPr/>
          <p:nvPr/>
        </p:nvSpPr>
        <p:spPr>
          <a:xfrm>
            <a:off x="4941279" y="2045221"/>
            <a:ext cx="3538905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chemeClr val="tx1"/>
                </a:solidFill>
              </a:rPr>
              <a:t>رأس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7" name="مخطط انسيابي: معالجة معرّفة مسبقاً 6"/>
          <p:cNvSpPr/>
          <p:nvPr/>
        </p:nvSpPr>
        <p:spPr>
          <a:xfrm>
            <a:off x="651164" y="2045220"/>
            <a:ext cx="3538905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 smtClean="0">
                <a:solidFill>
                  <a:schemeClr val="tx1"/>
                </a:solidFill>
              </a:rPr>
              <a:t>جذع</a:t>
            </a:r>
            <a:endParaRPr lang="ar-SY" sz="4400" b="1" dirty="0">
              <a:solidFill>
                <a:schemeClr val="tx1"/>
              </a:solidFill>
            </a:endParaRPr>
          </a:p>
        </p:txBody>
      </p:sp>
      <p:sp>
        <p:nvSpPr>
          <p:cNvPr id="8" name="مخطط انسيابي: معالجة معرّفة مسبقاً 7"/>
          <p:cNvSpPr/>
          <p:nvPr/>
        </p:nvSpPr>
        <p:spPr>
          <a:xfrm>
            <a:off x="2705565" y="3680057"/>
            <a:ext cx="3538905" cy="795791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 smtClean="0">
                <a:solidFill>
                  <a:schemeClr val="tx1"/>
                </a:solidFill>
              </a:rPr>
              <a:t>أطراف</a:t>
            </a:r>
            <a:endParaRPr lang="ar-S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265</TotalTime>
  <Words>68</Words>
  <Application>Microsoft Office PowerPoint</Application>
  <PresentationFormat>عرض على الشاشة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school</vt:lpstr>
      <vt:lpstr>الصف : الأول المادة : علوم  الدرس :جسم الإنسان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34</cp:revision>
  <dcterms:created xsi:type="dcterms:W3CDTF">2020-05-02T02:36:07Z</dcterms:created>
  <dcterms:modified xsi:type="dcterms:W3CDTF">2020-07-01T20:30:55Z</dcterms:modified>
</cp:coreProperties>
</file>