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6" r:id="rId5"/>
    <p:sldId id="267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3" autoAdjust="0"/>
  </p:normalViewPr>
  <p:slideViewPr>
    <p:cSldViewPr snapToGrid="0" snapToObjects="1">
      <p:cViewPr>
        <p:scale>
          <a:sx n="80" d="100"/>
          <a:sy n="80" d="100"/>
        </p:scale>
        <p:origin x="-10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أجزاء النبات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يتوقع من التلميذ في نهاية الدرس أن:</a:t>
            </a:r>
          </a:p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يعدد أقسام النبات.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يذكر وظيفة الجذر والساق والأوراق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451262"/>
            <a:ext cx="8229600" cy="5674901"/>
          </a:xfrm>
        </p:spPr>
        <p:txBody>
          <a:bodyPr/>
          <a:lstStyle/>
          <a:p>
            <a:pPr marL="0" indent="0">
              <a:buNone/>
            </a:pPr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446317" y="4039218"/>
            <a:ext cx="4560125" cy="5655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أعدد أجزاء النبات الظاهر في الصورة</a:t>
            </a:r>
            <a:endParaRPr lang="ar-SY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78" y="972169"/>
            <a:ext cx="2460499" cy="3067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رابط كسهم مستقيم 12"/>
          <p:cNvCxnSpPr/>
          <p:nvPr/>
        </p:nvCxnSpPr>
        <p:spPr>
          <a:xfrm>
            <a:off x="2446317" y="1330036"/>
            <a:ext cx="15912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>
            <a:stCxn id="33" idx="1"/>
          </p:cNvCxnSpPr>
          <p:nvPr/>
        </p:nvCxnSpPr>
        <p:spPr>
          <a:xfrm flipH="1" flipV="1">
            <a:off x="4999513" y="3558266"/>
            <a:ext cx="121225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2446317" y="2505694"/>
            <a:ext cx="10153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H="1">
            <a:off x="4537527" y="2697424"/>
            <a:ext cx="16742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مستطيل مستدير الزوايا 26"/>
          <p:cNvSpPr/>
          <p:nvPr/>
        </p:nvSpPr>
        <p:spPr>
          <a:xfrm>
            <a:off x="1335129" y="1056161"/>
            <a:ext cx="1111188" cy="6531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زهرة</a:t>
            </a:r>
            <a:endParaRPr lang="ar-SY" dirty="0"/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1335129" y="2183199"/>
            <a:ext cx="1111188" cy="6531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أوراق</a:t>
            </a:r>
            <a:endParaRPr lang="ar-SY" dirty="0"/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6211766" y="3231695"/>
            <a:ext cx="1111188" cy="6531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جذور</a:t>
            </a:r>
            <a:endParaRPr lang="ar-SY" dirty="0"/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6186440" y="2352177"/>
            <a:ext cx="1111188" cy="6531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ساق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27496"/>
            <a:ext cx="8229600" cy="4525963"/>
          </a:xfrm>
        </p:spPr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626920" y="1377538"/>
            <a:ext cx="5306144" cy="19475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Y" sz="2000" dirty="0" smtClean="0"/>
              <a:t>أين ينمو الجذر؟</a:t>
            </a:r>
          </a:p>
          <a:p>
            <a:pPr algn="r"/>
            <a:r>
              <a:rPr lang="ar-SY" sz="2000" dirty="0" smtClean="0"/>
              <a:t>ماذا يمتص الجذر من التراب؟</a:t>
            </a:r>
          </a:p>
          <a:p>
            <a:pPr algn="r"/>
            <a:r>
              <a:rPr lang="ar-SY" sz="2000" dirty="0" smtClean="0"/>
              <a:t>ما الذي يثبت النبات في التربة؟</a:t>
            </a:r>
          </a:p>
          <a:p>
            <a:pPr algn="r"/>
            <a:r>
              <a:rPr lang="ar-SY" sz="2000" dirty="0" smtClean="0"/>
              <a:t>ما الجزء الذي يحمل الأوراق؟</a:t>
            </a:r>
          </a:p>
          <a:p>
            <a:pPr algn="r"/>
            <a:r>
              <a:rPr lang="ar-SY" sz="2000" dirty="0" smtClean="0"/>
              <a:t>ما الذي ينقل الماء من التربة إلى الأوراق؟ </a:t>
            </a: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626918" y="3693227"/>
            <a:ext cx="5306143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 smtClean="0"/>
              <a:t>تثبت الجذور النبات في التربة وتمتص منها الماء.</a:t>
            </a:r>
          </a:p>
          <a:p>
            <a:pPr algn="ctr"/>
            <a:r>
              <a:rPr lang="ar-SY" sz="2000" dirty="0" smtClean="0"/>
              <a:t>الساق جزء من النبات ينقل الماء إلى الأوراق.</a:t>
            </a:r>
            <a:endParaRPr lang="ar-SY" sz="2000" dirty="0"/>
          </a:p>
        </p:txBody>
      </p:sp>
    </p:spTree>
    <p:extLst>
      <p:ext uri="{BB962C8B-B14F-4D97-AF65-F5344CB8AC3E}">
        <p14:creationId xmlns:p14="http://schemas.microsoft.com/office/powerpoint/2010/main" val="26337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27496"/>
            <a:ext cx="8229600" cy="4525963"/>
          </a:xfrm>
        </p:spPr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626920" y="1377539"/>
            <a:ext cx="5306144" cy="11519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Y" sz="2000" dirty="0" smtClean="0"/>
              <a:t>هل تعلم أن الأوراق هي مصنع متكامل؟ </a:t>
            </a:r>
          </a:p>
          <a:p>
            <a:pPr algn="r"/>
            <a:r>
              <a:rPr lang="ar-SY" sz="2000" dirty="0" smtClean="0"/>
              <a:t>ما الذي تصنعه الورقة؟</a:t>
            </a: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626918" y="2885704"/>
            <a:ext cx="5306143" cy="17219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 smtClean="0"/>
              <a:t>تستخدم الأوراق الضوء والهواء والماء لتصنع مواد سكرية يحتاج إليها النبات لينمو.</a:t>
            </a:r>
          </a:p>
          <a:p>
            <a:pPr algn="r"/>
            <a:r>
              <a:rPr lang="ar-SY" sz="2000" dirty="0" smtClean="0"/>
              <a:t>يشكل كل من الجذر والساق والأوراق الجهاز </a:t>
            </a:r>
            <a:r>
              <a:rPr lang="ar-SY" sz="2000" dirty="0" err="1" smtClean="0"/>
              <a:t>الإعاشي</a:t>
            </a:r>
            <a:r>
              <a:rPr lang="ar-SY" sz="2000" dirty="0" smtClean="0"/>
              <a:t> لدى النبات</a:t>
            </a:r>
          </a:p>
        </p:txBody>
      </p:sp>
    </p:spTree>
    <p:extLst>
      <p:ext uri="{BB962C8B-B14F-4D97-AF65-F5344CB8AC3E}">
        <p14:creationId xmlns:p14="http://schemas.microsoft.com/office/powerpoint/2010/main" val="33018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801584" y="486889"/>
            <a:ext cx="8229600" cy="10569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Y" dirty="0" smtClean="0"/>
              <a:t>نشاط</a:t>
            </a:r>
            <a:r>
              <a:rPr lang="ar-SY" sz="2800" dirty="0" smtClean="0"/>
              <a:t>  </a:t>
            </a:r>
          </a:p>
          <a:p>
            <a:pPr marL="0" indent="0" algn="r">
              <a:buNone/>
            </a:pPr>
            <a:r>
              <a:rPr lang="ar-SY" sz="2800" dirty="0" smtClean="0"/>
              <a:t>     أكتب أجزاء الجهاز </a:t>
            </a:r>
            <a:r>
              <a:rPr lang="ar-SY" sz="2800" dirty="0" err="1" smtClean="0"/>
              <a:t>الإعاشي</a:t>
            </a:r>
            <a:r>
              <a:rPr lang="ar-SY" sz="2800" dirty="0" smtClean="0"/>
              <a:t> للنبات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23" y="1755940"/>
            <a:ext cx="2460499" cy="3067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رابط كسهم مستقيم 7"/>
          <p:cNvCxnSpPr/>
          <p:nvPr/>
        </p:nvCxnSpPr>
        <p:spPr>
          <a:xfrm flipH="1">
            <a:off x="4773881" y="2766951"/>
            <a:ext cx="16150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 flipV="1">
            <a:off x="4371273" y="3550722"/>
            <a:ext cx="1946400" cy="11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>
            <a:stCxn id="13" idx="1"/>
          </p:cNvCxnSpPr>
          <p:nvPr/>
        </p:nvCxnSpPr>
        <p:spPr>
          <a:xfrm flipH="1">
            <a:off x="4548249" y="4298868"/>
            <a:ext cx="176942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مستطيل مستدير الزوايا 12"/>
          <p:cNvSpPr/>
          <p:nvPr/>
        </p:nvSpPr>
        <p:spPr>
          <a:xfrm>
            <a:off x="6317673" y="4156364"/>
            <a:ext cx="914400" cy="2850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317673" y="3396341"/>
            <a:ext cx="914400" cy="2850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317673" y="2671949"/>
            <a:ext cx="914400" cy="2850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585</TotalTime>
  <Words>127</Words>
  <Application>Microsoft Office PowerPoint</Application>
  <PresentationFormat>عرض على الشاشة (3:4)‏</PresentationFormat>
  <Paragraphs>23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school</vt:lpstr>
      <vt:lpstr>أجزاء النبات</vt:lpstr>
      <vt:lpstr>مخرجات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61</cp:revision>
  <dcterms:created xsi:type="dcterms:W3CDTF">2020-05-02T02:36:07Z</dcterms:created>
  <dcterms:modified xsi:type="dcterms:W3CDTF">2020-06-19T17:58:51Z</dcterms:modified>
</cp:coreProperties>
</file>