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61" r:id="rId2"/>
    <p:sldId id="263" r:id="rId3"/>
    <p:sldId id="257" r:id="rId4"/>
    <p:sldId id="258" r:id="rId5"/>
    <p:sldId id="271" r:id="rId6"/>
    <p:sldId id="268" r:id="rId7"/>
    <p:sldId id="269" r:id="rId8"/>
    <p:sldId id="272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5067B-38A2-4062-AED0-75E8BDC5B503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2978BC7B-5652-4C8E-A148-1B7167917254}">
      <dgm:prSet phldrT="[نص]" custT="1"/>
      <dgm:spPr/>
      <dgm:t>
        <a:bodyPr/>
        <a:lstStyle/>
        <a:p>
          <a:pPr rtl="1"/>
          <a:r>
            <a:rPr lang="ar-SY" sz="4400" dirty="0" smtClean="0"/>
            <a:t>- أن يذكر التلميذ طرق الحفاظ على العين.</a:t>
          </a:r>
          <a:endParaRPr lang="ar-SA" sz="4400" b="0" dirty="0"/>
        </a:p>
      </dgm:t>
    </dgm:pt>
    <dgm:pt modelId="{0749626E-FDA8-4606-B6B1-579BA0CABE3E}" type="sib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2D32EFCD-2821-4E48-92D0-A08FE59C171A}" type="par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95C2E6CC-B26F-461D-A46B-9BF65218A55B}" type="pres">
      <dgm:prSet presAssocID="{52C5067B-38A2-4062-AED0-75E8BDC5B50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6E2C3E1-7113-43C7-ABA7-0658ED2DA91D}" type="pres">
      <dgm:prSet presAssocID="{2978BC7B-5652-4C8E-A148-1B7167917254}" presName="comp" presStyleCnt="0"/>
      <dgm:spPr/>
    </dgm:pt>
    <dgm:pt modelId="{44F5751D-0059-4829-BAAE-74FBB89C6A7D}" type="pres">
      <dgm:prSet presAssocID="{2978BC7B-5652-4C8E-A148-1B7167917254}" presName="box" presStyleLbl="node1" presStyleIdx="0" presStyleCnt="1" custLinFactNeighborX="42197" custLinFactNeighborY="46576"/>
      <dgm:spPr/>
      <dgm:t>
        <a:bodyPr/>
        <a:lstStyle/>
        <a:p>
          <a:pPr rtl="1"/>
          <a:endParaRPr lang="ar-SA"/>
        </a:p>
      </dgm:t>
    </dgm:pt>
    <dgm:pt modelId="{3D40DE99-FB10-48E3-A87B-8B30225AE7A4}" type="pres">
      <dgm:prSet presAssocID="{2978BC7B-5652-4C8E-A148-1B7167917254}" presName="img" presStyleLbl="fgImgPlace1" presStyleIdx="0" presStyleCnt="1" custAng="10800000" custFlipVert="1" custFlipHor="0" custScaleX="3464" custScaleY="2001" custLinFactNeighborX="-4735" custLinFactNeighborY="607"/>
      <dgm:spPr/>
      <dgm:t>
        <a:bodyPr/>
        <a:lstStyle/>
        <a:p>
          <a:pPr rtl="1"/>
          <a:endParaRPr lang="ar-SA"/>
        </a:p>
      </dgm:t>
    </dgm:pt>
    <dgm:pt modelId="{60816E74-EC12-4412-903F-C24923432E28}" type="pres">
      <dgm:prSet presAssocID="{2978BC7B-5652-4C8E-A148-1B716791725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158D41F-DC2B-4540-BA4E-98E6DD351FEE}" srcId="{52C5067B-38A2-4062-AED0-75E8BDC5B503}" destId="{2978BC7B-5652-4C8E-A148-1B7167917254}" srcOrd="0" destOrd="0" parTransId="{2D32EFCD-2821-4E48-92D0-A08FE59C171A}" sibTransId="{0749626E-FDA8-4606-B6B1-579BA0CABE3E}"/>
    <dgm:cxn modelId="{D78D196F-8250-46F3-B81F-1BB4CAE9C618}" type="presOf" srcId="{2978BC7B-5652-4C8E-A148-1B7167917254}" destId="{44F5751D-0059-4829-BAAE-74FBB89C6A7D}" srcOrd="0" destOrd="0" presId="urn:microsoft.com/office/officeart/2005/8/layout/vList4"/>
    <dgm:cxn modelId="{407317A4-9D9D-4CBB-8472-BB192C10FE64}" type="presOf" srcId="{52C5067B-38A2-4062-AED0-75E8BDC5B503}" destId="{95C2E6CC-B26F-461D-A46B-9BF65218A55B}" srcOrd="0" destOrd="0" presId="urn:microsoft.com/office/officeart/2005/8/layout/vList4"/>
    <dgm:cxn modelId="{2DD7F4D5-9298-4A76-BDF3-39C7083596ED}" type="presOf" srcId="{2978BC7B-5652-4C8E-A148-1B7167917254}" destId="{60816E74-EC12-4412-903F-C24923432E28}" srcOrd="1" destOrd="0" presId="urn:microsoft.com/office/officeart/2005/8/layout/vList4"/>
    <dgm:cxn modelId="{AAC98E85-9240-460F-B687-FF6092D8CFBF}" type="presParOf" srcId="{95C2E6CC-B26F-461D-A46B-9BF65218A55B}" destId="{86E2C3E1-7113-43C7-ABA7-0658ED2DA91D}" srcOrd="0" destOrd="0" presId="urn:microsoft.com/office/officeart/2005/8/layout/vList4"/>
    <dgm:cxn modelId="{583B66DE-DD41-4041-B5D9-FE430309F92F}" type="presParOf" srcId="{86E2C3E1-7113-43C7-ABA7-0658ED2DA91D}" destId="{44F5751D-0059-4829-BAAE-74FBB89C6A7D}" srcOrd="0" destOrd="0" presId="urn:microsoft.com/office/officeart/2005/8/layout/vList4"/>
    <dgm:cxn modelId="{A15A4F51-E632-4890-98DF-B21E37942887}" type="presParOf" srcId="{86E2C3E1-7113-43C7-ABA7-0658ED2DA91D}" destId="{3D40DE99-FB10-48E3-A87B-8B30225AE7A4}" srcOrd="1" destOrd="0" presId="urn:microsoft.com/office/officeart/2005/8/layout/vList4"/>
    <dgm:cxn modelId="{FB116631-83AF-40C0-B71E-E93154941E18}" type="presParOf" srcId="{86E2C3E1-7113-43C7-ABA7-0658ED2DA91D}" destId="{60816E74-EC12-4412-903F-C24923432E2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5751D-0059-4829-BAAE-74FBB89C6A7D}">
      <dsp:nvSpPr>
        <dsp:cNvPr id="0" name=""/>
        <dsp:cNvSpPr/>
      </dsp:nvSpPr>
      <dsp:spPr>
        <a:xfrm>
          <a:off x="0" y="0"/>
          <a:ext cx="6599506" cy="23205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4400" kern="1200" dirty="0" smtClean="0"/>
            <a:t>- أن يذكر التلميذ طرق الحفاظ على العين.</a:t>
          </a:r>
          <a:endParaRPr lang="ar-SA" sz="4400" b="0" kern="1200" dirty="0"/>
        </a:p>
      </dsp:txBody>
      <dsp:txXfrm>
        <a:off x="1551956" y="0"/>
        <a:ext cx="5047549" cy="2320554"/>
      </dsp:txXfrm>
    </dsp:sp>
    <dsp:sp modelId="{3D40DE99-FB10-48E3-A87B-8B30225AE7A4}">
      <dsp:nvSpPr>
        <dsp:cNvPr id="0" name=""/>
        <dsp:cNvSpPr/>
      </dsp:nvSpPr>
      <dsp:spPr>
        <a:xfrm rot="10800000" flipV="1">
          <a:off x="806647" y="1152971"/>
          <a:ext cx="45721" cy="37147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359169"/>
            <a:ext cx="4069166" cy="2216689"/>
          </a:xfrm>
        </p:spPr>
        <p:txBody>
          <a:bodyPr>
            <a:normAutofit/>
          </a:bodyPr>
          <a:lstStyle/>
          <a:p>
            <a:r>
              <a:rPr lang="ar-SY" sz="3200" b="1" dirty="0" smtClean="0">
                <a:solidFill>
                  <a:srgbClr val="E55D65"/>
                </a:solidFill>
              </a:rPr>
              <a:t>الصف :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الأول</a:t>
            </a:r>
            <a:r>
              <a:rPr lang="ar-SY" sz="3200" dirty="0" smtClean="0"/>
              <a:t/>
            </a:r>
            <a:br>
              <a:rPr lang="ar-SY" sz="3200" dirty="0" smtClean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علوم</a:t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 smtClean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</a:t>
            </a:r>
            <a:r>
              <a:rPr lang="ar-SY" sz="3200" b="1" dirty="0" smtClean="0">
                <a:solidFill>
                  <a:srgbClr val="E55D65"/>
                </a:solidFill>
              </a:rPr>
              <a:t>: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أرى بعيني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وجة 3"/>
          <p:cNvSpPr/>
          <p:nvPr/>
        </p:nvSpPr>
        <p:spPr>
          <a:xfrm>
            <a:off x="1759526" y="-193962"/>
            <a:ext cx="6012873" cy="1094572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ربع نص 6"/>
          <p:cNvSpPr txBox="1"/>
          <p:nvPr/>
        </p:nvSpPr>
        <p:spPr>
          <a:xfrm>
            <a:off x="3463635" y="54905"/>
            <a:ext cx="33943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مخرجات التعلم</a:t>
            </a:r>
            <a:endParaRPr lang="ar-SY" dirty="0"/>
          </a:p>
        </p:txBody>
      </p:sp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1836749781"/>
              </p:ext>
            </p:extLst>
          </p:nvPr>
        </p:nvGraphicFramePr>
        <p:xfrm>
          <a:off x="1295986" y="1184647"/>
          <a:ext cx="6599506" cy="2320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مستطيل 1"/>
          <p:cNvSpPr/>
          <p:nvPr/>
        </p:nvSpPr>
        <p:spPr>
          <a:xfrm>
            <a:off x="1898073" y="2050473"/>
            <a:ext cx="471054" cy="52647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50694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وايا قطرية مستديرة 6"/>
          <p:cNvSpPr/>
          <p:nvPr/>
        </p:nvSpPr>
        <p:spPr>
          <a:xfrm>
            <a:off x="3394364" y="4721062"/>
            <a:ext cx="3306239" cy="1097848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تمرير أفقي 4"/>
          <p:cNvSpPr/>
          <p:nvPr/>
        </p:nvSpPr>
        <p:spPr>
          <a:xfrm>
            <a:off x="1704109" y="27708"/>
            <a:ext cx="4461164" cy="1288473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2189018" y="193963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/>
              <a:t>تأمل الصورة الآتية:</a:t>
            </a:r>
            <a:endParaRPr lang="ar-SY" sz="44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2658282" y="4932844"/>
            <a:ext cx="389670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Y" sz="3200" dirty="0" smtClean="0"/>
              <a:t>أشير إلى عيني </a:t>
            </a:r>
            <a:endParaRPr lang="ar-SY" sz="3200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319" y="1408331"/>
            <a:ext cx="5222631" cy="31384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ذو زوايا قطرية مستديرة 4"/>
          <p:cNvSpPr/>
          <p:nvPr/>
        </p:nvSpPr>
        <p:spPr>
          <a:xfrm>
            <a:off x="2769144" y="5174176"/>
            <a:ext cx="4631961" cy="794478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" name="مربع نص 3"/>
          <p:cNvSpPr txBox="1"/>
          <p:nvPr/>
        </p:nvSpPr>
        <p:spPr>
          <a:xfrm>
            <a:off x="2923081" y="5166994"/>
            <a:ext cx="580119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000" dirty="0" smtClean="0"/>
              <a:t>تقع العينان في الوجه </a:t>
            </a:r>
            <a:endParaRPr lang="ar-SY" sz="4000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678" y="697019"/>
            <a:ext cx="2970181" cy="297018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17" y="1038378"/>
            <a:ext cx="3053884" cy="22874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584615" y="1811544"/>
            <a:ext cx="7433969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4000" dirty="0" smtClean="0">
                <a:solidFill>
                  <a:srgbClr val="FF0000"/>
                </a:solidFill>
              </a:rPr>
              <a:t>العين : </a:t>
            </a:r>
            <a:r>
              <a:rPr lang="ar-SY" sz="4000" dirty="0" smtClean="0"/>
              <a:t>عضو حاسة الرؤية نميز بها الألوان والأشكال</a:t>
            </a:r>
            <a:endParaRPr lang="ar-SY" sz="4000" dirty="0"/>
          </a:p>
        </p:txBody>
      </p:sp>
    </p:spTree>
    <p:extLst>
      <p:ext uri="{BB962C8B-B14F-4D97-AF65-F5344CB8AC3E}">
        <p14:creationId xmlns:p14="http://schemas.microsoft.com/office/powerpoint/2010/main" val="30688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60" y="502993"/>
            <a:ext cx="4276725" cy="3952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020" y="502993"/>
            <a:ext cx="3576525" cy="2099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01" y="2978877"/>
            <a:ext cx="3370945" cy="2981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061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1987062" y="1846384"/>
            <a:ext cx="6101862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أحافظ على صحة عيني بممارسة القواعد الصحية والمناسبة</a:t>
            </a:r>
            <a:endParaRPr lang="ar-SY" sz="4000" dirty="0"/>
          </a:p>
        </p:txBody>
      </p:sp>
    </p:spTree>
    <p:extLst>
      <p:ext uri="{BB962C8B-B14F-4D97-AF65-F5344CB8AC3E}">
        <p14:creationId xmlns:p14="http://schemas.microsoft.com/office/powerpoint/2010/main" val="338252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1670539" y="633045"/>
            <a:ext cx="610186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أجب بصح أو خطأ</a:t>
            </a:r>
            <a:endParaRPr lang="ar-SY" sz="40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1670539" y="1881554"/>
            <a:ext cx="6101862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Y" sz="3600" dirty="0" smtClean="0"/>
              <a:t>- تقع العين في الوجه</a:t>
            </a:r>
          </a:p>
          <a:p>
            <a:pPr algn="r"/>
            <a:endParaRPr lang="ar-SY" sz="3600" dirty="0"/>
          </a:p>
          <a:p>
            <a:pPr algn="r"/>
            <a:r>
              <a:rPr lang="ar-SY" sz="3600" dirty="0" smtClean="0"/>
              <a:t>- لمشاهدة التلفاز أجلس قريباً جداً أمامه </a:t>
            </a:r>
            <a:endParaRPr lang="ar-SY" sz="3600" dirty="0"/>
          </a:p>
        </p:txBody>
      </p:sp>
    </p:spTree>
    <p:extLst>
      <p:ext uri="{BB962C8B-B14F-4D97-AF65-F5344CB8AC3E}">
        <p14:creationId xmlns:p14="http://schemas.microsoft.com/office/powerpoint/2010/main" val="395424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تمرير أفقي 4"/>
          <p:cNvSpPr/>
          <p:nvPr/>
        </p:nvSpPr>
        <p:spPr>
          <a:xfrm>
            <a:off x="1704108" y="1814945"/>
            <a:ext cx="5001491" cy="1288473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2189018" y="2074460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>
                <a:solidFill>
                  <a:srgbClr val="FF0000"/>
                </a:solidFill>
              </a:rPr>
              <a:t>شكراً لحسن استماعكم</a:t>
            </a:r>
            <a:endParaRPr lang="ar-SY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300</TotalTime>
  <Words>61</Words>
  <Application>Microsoft Office PowerPoint</Application>
  <PresentationFormat>عرض على الشاشة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school</vt:lpstr>
      <vt:lpstr>الصف : الأول المادة : علوم  الدرس :أرى بعيني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المركز</cp:lastModifiedBy>
  <cp:revision>43</cp:revision>
  <dcterms:created xsi:type="dcterms:W3CDTF">2020-05-02T02:36:07Z</dcterms:created>
  <dcterms:modified xsi:type="dcterms:W3CDTF">2020-07-01T20:04:06Z</dcterms:modified>
</cp:coreProperties>
</file>