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72" r:id="rId8"/>
    <p:sldId id="274" r:id="rId9"/>
    <p:sldId id="275" r:id="rId10"/>
    <p:sldId id="27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600" dirty="0" smtClean="0"/>
            <a:t>- أن يذكر التلميذ وظيفة اللسان.</a:t>
          </a:r>
          <a:endParaRPr lang="ar-SA" sz="36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96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1" custFlipHor="0" custScaleX="3464" custScaleY="3981" custLinFactNeighborX="-4735" custLinFactNeighborY="-1205"/>
      <dgm:spPr/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435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/>
            <a:t>- أن يذكر التلميذ وظيفة اللسان.</a:t>
          </a:r>
          <a:endParaRPr lang="ar-SA" sz="3600" b="0" kern="1200" dirty="0"/>
        </a:p>
      </dsp:txBody>
      <dsp:txXfrm>
        <a:off x="1463447" y="0"/>
        <a:ext cx="5136058" cy="1435461"/>
      </dsp:txXfrm>
    </dsp:sp>
    <dsp:sp modelId="{3D40DE99-FB10-48E3-A87B-8B30225AE7A4}">
      <dsp:nvSpPr>
        <dsp:cNvPr id="0" name=""/>
        <dsp:cNvSpPr/>
      </dsp:nvSpPr>
      <dsp:spPr>
        <a:xfrm rot="10800000" flipV="1">
          <a:off x="718138" y="681034"/>
          <a:ext cx="45721" cy="457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أتذوق بلساني وأحس بجلدي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25236" y="2291366"/>
            <a:ext cx="71073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/>
              <a:t>ما هي الأدوات التي تستخدم لتنظيف الجسم ؟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17803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667476112"/>
              </p:ext>
            </p:extLst>
          </p:nvPr>
        </p:nvGraphicFramePr>
        <p:xfrm>
          <a:off x="1295986" y="1149477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1272247" y="2711970"/>
            <a:ext cx="6599506" cy="1434059"/>
            <a:chOff x="0" y="0"/>
            <a:chExt cx="6599506" cy="1434059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0" y="0"/>
              <a:ext cx="6599506" cy="1434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463307" y="0"/>
              <a:ext cx="5136198" cy="143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4400" kern="1200" dirty="0" smtClean="0"/>
                <a:t>- </a:t>
              </a:r>
              <a:r>
                <a:rPr lang="ar-SY" sz="3600" kern="1200" dirty="0" smtClean="0"/>
                <a:t>أن يعدد التلميذ </a:t>
              </a:r>
              <a:r>
                <a:rPr lang="ar-SY" sz="3600" dirty="0" smtClean="0"/>
                <a:t>الأشياء التي يدركها عن طريق اللمس </a:t>
              </a:r>
              <a:r>
                <a:rPr lang="ar-SY" sz="3600" kern="1200" dirty="0" smtClean="0"/>
                <a:t>.</a:t>
              </a:r>
              <a:endParaRPr lang="ar-SA" sz="3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الصورة الآتية:</a:t>
            </a:r>
            <a:endParaRPr lang="ar-SY" sz="4400" b="1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762000" y="2231865"/>
            <a:ext cx="4003964" cy="12594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/>
          <p:cNvSpPr txBox="1"/>
          <p:nvPr/>
        </p:nvSpPr>
        <p:spPr>
          <a:xfrm>
            <a:off x="1531461" y="2476884"/>
            <a:ext cx="40796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 smtClean="0"/>
              <a:t>أشير إلى لساني</a:t>
            </a:r>
            <a:endParaRPr lang="ar-SY" sz="4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1316181"/>
            <a:ext cx="2826328" cy="27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2778369" y="4695092"/>
            <a:ext cx="42203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اللسان : </a:t>
            </a:r>
            <a:r>
              <a:rPr lang="ar-SY" sz="3600" dirty="0" smtClean="0"/>
              <a:t>عضو حاسة التذوق</a:t>
            </a:r>
            <a:endParaRPr lang="ar-SY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93" y="651164"/>
            <a:ext cx="56102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98" y="464992"/>
            <a:ext cx="3311238" cy="176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9" y="2646217"/>
            <a:ext cx="1927127" cy="1872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75" y="399614"/>
            <a:ext cx="2905125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6653641" y="2030526"/>
            <a:ext cx="110158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b="1" dirty="0" smtClean="0"/>
              <a:t>حامض</a:t>
            </a:r>
            <a:endParaRPr lang="ar-SY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693346" y="2180644"/>
            <a:ext cx="6815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3200" b="1" dirty="0" smtClean="0"/>
              <a:t>حلو</a:t>
            </a:r>
            <a:endParaRPr lang="ar-SY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203077" y="4638219"/>
            <a:ext cx="901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مالح</a:t>
            </a:r>
            <a:endParaRPr lang="ar-SY" sz="32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103418" y="4880671"/>
            <a:ext cx="60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مر</a:t>
            </a:r>
            <a:endParaRPr lang="ar-SY" sz="32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5" y="2765420"/>
            <a:ext cx="3014438" cy="187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/>
          <p:cNvSpPr txBox="1"/>
          <p:nvPr/>
        </p:nvSpPr>
        <p:spPr>
          <a:xfrm>
            <a:off x="637309" y="1680110"/>
            <a:ext cx="770312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/>
              <a:t>نتذوق باللسان :الحلو والحامض والمالح والمر 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2826327" y="4923574"/>
            <a:ext cx="3837709" cy="1266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2918778" y="5264232"/>
            <a:ext cx="36528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200" dirty="0" smtClean="0"/>
              <a:t>الجلد يغطي جسمي ويحميه</a:t>
            </a:r>
            <a:endParaRPr lang="ar-SY" sz="32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5" y="607673"/>
            <a:ext cx="4943474" cy="32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607673"/>
            <a:ext cx="2535383" cy="32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3038829" y="4736693"/>
            <a:ext cx="3837709" cy="18035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3131280" y="4896869"/>
            <a:ext cx="365280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200" dirty="0" smtClean="0">
                <a:solidFill>
                  <a:srgbClr val="FF0000"/>
                </a:solidFill>
              </a:rPr>
              <a:t>الجلد : </a:t>
            </a:r>
            <a:r>
              <a:rPr lang="ar-SY" sz="3200" dirty="0" smtClean="0"/>
              <a:t>عضو حاسّة اللّمس وتمييز ملمس الأشياء وحرارتها</a:t>
            </a:r>
            <a:endParaRPr lang="ar-SY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93" y="497016"/>
            <a:ext cx="1599335" cy="146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6" y="2530112"/>
            <a:ext cx="1912793" cy="1531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6" y="497016"/>
            <a:ext cx="1853843" cy="157052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18" y="2559973"/>
            <a:ext cx="2183105" cy="1562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89" y="497016"/>
            <a:ext cx="1965181" cy="1473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83" y="2370032"/>
            <a:ext cx="1727056" cy="1619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/>
          <p:cNvSpPr txBox="1"/>
          <p:nvPr/>
        </p:nvSpPr>
        <p:spPr>
          <a:xfrm>
            <a:off x="6779248" y="1945337"/>
            <a:ext cx="917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ناعم</a:t>
            </a:r>
            <a:endParaRPr lang="ar-SY" sz="32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347898" y="4056924"/>
            <a:ext cx="12466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ساخن</a:t>
            </a:r>
            <a:endParaRPr lang="ar-SY" sz="32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127703" y="3669542"/>
            <a:ext cx="917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خشن</a:t>
            </a:r>
            <a:endParaRPr lang="ar-SY" sz="32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379624" y="1887979"/>
            <a:ext cx="917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قاس</a:t>
            </a:r>
            <a:endParaRPr lang="ar-SY" sz="32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127419" y="1838690"/>
            <a:ext cx="917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بارد</a:t>
            </a:r>
            <a:endParaRPr lang="ar-SY" sz="32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1571579" y="4056924"/>
            <a:ext cx="917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طري</a:t>
            </a:r>
            <a:endParaRPr lang="ar-SY" sz="3200" b="1" dirty="0"/>
          </a:p>
        </p:txBody>
      </p:sp>
    </p:spTree>
    <p:extLst>
      <p:ext uri="{BB962C8B-B14F-4D97-AF65-F5344CB8AC3E}">
        <p14:creationId xmlns:p14="http://schemas.microsoft.com/office/powerpoint/2010/main" val="21550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2784763" y="4923574"/>
            <a:ext cx="4114801" cy="1266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3015760" y="5018011"/>
            <a:ext cx="365280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200" dirty="0" smtClean="0"/>
              <a:t>أعتني بنظافة جسمي باستخدام الماء والصابون</a:t>
            </a:r>
            <a:endParaRPr lang="ar-SY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1" y="964338"/>
            <a:ext cx="4147112" cy="276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7" y="964338"/>
            <a:ext cx="3293486" cy="276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0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439</TotalTime>
  <Words>82</Words>
  <Application>Microsoft Office PowerPoint</Application>
  <PresentationFormat>عرض على الشاشة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school</vt:lpstr>
      <vt:lpstr>الصف : الأول المادة : علوم  الدرس :أتذوق بلساني وأحس بجلدي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57</cp:revision>
  <dcterms:created xsi:type="dcterms:W3CDTF">2020-05-02T02:36:07Z</dcterms:created>
  <dcterms:modified xsi:type="dcterms:W3CDTF">2020-07-01T20:01:10Z</dcterms:modified>
</cp:coreProperties>
</file>