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5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5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6.wma"/><Relationship Id="rId7" Type="http://schemas.openxmlformats.org/officeDocument/2006/relationships/image" Target="../media/image8.jp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265528" y="4872251"/>
            <a:ext cx="361665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/>
              <a:t>الدرس الثالث</a:t>
            </a:r>
          </a:p>
          <a:p>
            <a:pPr algn="ctr" rtl="1"/>
            <a:r>
              <a:rPr lang="ar-SA" sz="3600" dirty="0" smtClean="0"/>
              <a:t>اربط عبارة الجمع بعبارة الطرح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897040" y="436729"/>
            <a:ext cx="5568286" cy="118735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اربط عبارة الجمع بعبارة الطرح</a:t>
            </a:r>
            <a:endParaRPr lang="ar-AE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04967" y="1760561"/>
            <a:ext cx="78135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عزيزي التلميذ يتوقع منك في نهاية الدرس ان :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تربط عبارة الطرح بعبارة الجمع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>
                <a:solidFill>
                  <a:srgbClr val="FF0000"/>
                </a:solidFill>
              </a:rPr>
              <a:t>ت</a:t>
            </a:r>
            <a:r>
              <a:rPr lang="ar-SA" sz="2800" dirty="0" smtClean="0">
                <a:solidFill>
                  <a:srgbClr val="FF0000"/>
                </a:solidFill>
              </a:rPr>
              <a:t>صوغ قصة عددية تناسب ربط الطرح بالجمع</a:t>
            </a:r>
            <a:endParaRPr lang="ar-AE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897040" y="436729"/>
            <a:ext cx="5568286" cy="118735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اربط عبارة الجمع بعبارة الطرح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897040" y="1801504"/>
            <a:ext cx="642146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لنتذكر معا:</a:t>
            </a:r>
          </a:p>
          <a:p>
            <a:pPr algn="r" rtl="1"/>
            <a:r>
              <a:rPr lang="ar-SA" sz="2400" dirty="0" smtClean="0"/>
              <a:t>اوجد ناتج الطرح</a:t>
            </a:r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/>
              <a:t>8-4=                                              7-2=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9-7=                                             6-3=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811108" y="2965938"/>
            <a:ext cx="65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4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811108" y="3657599"/>
            <a:ext cx="654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672863" y="2904383"/>
            <a:ext cx="6542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ar-AE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731479" y="3663515"/>
            <a:ext cx="65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3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897040" y="436729"/>
            <a:ext cx="5568286" cy="118735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اربط عبارة الجمع بعبارة الطرح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760561" y="1624085"/>
            <a:ext cx="65579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نشاط رقم(1)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معك 7       .اشتريت 4       ما عدد كل ما عندك الان من      ؟ </a:t>
            </a:r>
            <a:endParaRPr lang="ar-SA" sz="2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1" y="2224249"/>
            <a:ext cx="382137" cy="5592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09" y="2295558"/>
            <a:ext cx="361384" cy="52885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60" y="2295558"/>
            <a:ext cx="333409" cy="48791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221572" y="5090614"/>
            <a:ext cx="4558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7+4</a:t>
            </a:r>
            <a:r>
              <a:rPr lang="ar-SA" sz="3200" dirty="0" smtClean="0"/>
              <a:t>=</a:t>
            </a:r>
            <a:endParaRPr lang="ar-AE" sz="3200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23" y="3732157"/>
            <a:ext cx="382137" cy="55922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10" y="3138648"/>
            <a:ext cx="382137" cy="55922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9" y="3138647"/>
            <a:ext cx="382137" cy="55922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0" y="3111015"/>
            <a:ext cx="382137" cy="55922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04" y="3088274"/>
            <a:ext cx="382137" cy="55922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86" y="3113461"/>
            <a:ext cx="382137" cy="55922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11" y="3138648"/>
            <a:ext cx="382137" cy="55922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19" y="3113461"/>
            <a:ext cx="382137" cy="55922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0" y="3745807"/>
            <a:ext cx="382137" cy="55922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93" y="3732157"/>
            <a:ext cx="382137" cy="55922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88" y="3732157"/>
            <a:ext cx="382137" cy="55922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4106576" y="5161172"/>
            <a:ext cx="6458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11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897040" y="436729"/>
            <a:ext cx="5568286" cy="118735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اربط عبارة الجمع بعبارة الطرح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504967" y="1742424"/>
            <a:ext cx="81477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عندك 11        أعطيت اخاك 4        .ما عدد ما بقي معك الان من ال          ؟</a:t>
            </a:r>
          </a:p>
          <a:p>
            <a:pPr algn="r" rtl="1"/>
            <a:endParaRPr lang="ar-AE" sz="2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5" y="1716173"/>
            <a:ext cx="333409" cy="4879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38" y="1742424"/>
            <a:ext cx="333409" cy="4879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16" y="1716173"/>
            <a:ext cx="333409" cy="48791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45" y="3169526"/>
            <a:ext cx="333409" cy="48791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63" y="3109666"/>
            <a:ext cx="333409" cy="48791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86" y="3109666"/>
            <a:ext cx="333409" cy="48791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26" y="3127266"/>
            <a:ext cx="333409" cy="48791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27" y="2466775"/>
            <a:ext cx="333409" cy="48791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87" y="2455975"/>
            <a:ext cx="333409" cy="48791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8" y="2455975"/>
            <a:ext cx="333409" cy="48791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46" y="2455975"/>
            <a:ext cx="333409" cy="487916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7" y="2455975"/>
            <a:ext cx="333409" cy="48791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46" y="2412740"/>
            <a:ext cx="333409" cy="48791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32" y="2449707"/>
            <a:ext cx="333409" cy="48791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08" y="2478173"/>
            <a:ext cx="333409" cy="48791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1" y="2445588"/>
            <a:ext cx="333409" cy="487916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94" y="2445588"/>
            <a:ext cx="333409" cy="48791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85" y="2445588"/>
            <a:ext cx="333409" cy="487916"/>
          </a:xfrm>
          <a:prstGeom prst="rect">
            <a:avLst/>
          </a:prstGeom>
        </p:spPr>
      </p:pic>
      <p:cxnSp>
        <p:nvCxnSpPr>
          <p:cNvPr id="24" name="رابط مستقيم 23"/>
          <p:cNvCxnSpPr/>
          <p:nvPr/>
        </p:nvCxnSpPr>
        <p:spPr>
          <a:xfrm flipH="1">
            <a:off x="4811316" y="2348679"/>
            <a:ext cx="45016" cy="1445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3220871" y="4271749"/>
            <a:ext cx="3507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11-4</a:t>
            </a:r>
            <a:r>
              <a:rPr lang="ar-SA" sz="2800" dirty="0" smtClean="0"/>
              <a:t>=</a:t>
            </a:r>
            <a:endParaRPr lang="ar-AE" sz="28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5291163" y="4271749"/>
            <a:ext cx="6974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7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897040" y="436729"/>
            <a:ext cx="5568286" cy="118735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اربط عبارة الجمع بعبارة الطرح</a:t>
            </a:r>
            <a:endParaRPr lang="ar-AE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8" y="2520078"/>
            <a:ext cx="2481590" cy="18611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4" y="2520077"/>
            <a:ext cx="2638277" cy="175884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211959" y="1887415"/>
            <a:ext cx="59355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انظر الى الصورة .احك قصة عددية تتوافق مع العبارات التالية </a:t>
            </a:r>
            <a:endParaRPr lang="ar-AE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313928" y="4501662"/>
            <a:ext cx="29813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4+3=7       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7-3=4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746738" y="2286000"/>
            <a:ext cx="59436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dirty="0"/>
          </a:p>
        </p:txBody>
      </p:sp>
      <p:sp>
        <p:nvSpPr>
          <p:cNvPr id="4" name="تمرير أفقي 3"/>
          <p:cNvSpPr/>
          <p:nvPr/>
        </p:nvSpPr>
        <p:spPr>
          <a:xfrm>
            <a:off x="1897040" y="436729"/>
            <a:ext cx="5568286" cy="118735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اربط عبارة الجمع بعبارة الطرح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3">
        <p:circle/>
      </p:transition>
    </mc:Choice>
    <mc:Fallback xmlns="">
      <p:transition spd="slow" advTm="45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217</TotalTime>
  <Words>166</Words>
  <Application>Microsoft Office PowerPoint</Application>
  <PresentationFormat>عرض على الشاشة (3:4)‏</PresentationFormat>
  <Paragraphs>47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26</cp:revision>
  <dcterms:created xsi:type="dcterms:W3CDTF">2020-05-02T02:36:07Z</dcterms:created>
  <dcterms:modified xsi:type="dcterms:W3CDTF">2020-06-15T18:07:45Z</dcterms:modified>
</cp:coreProperties>
</file>