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9" r:id="rId3"/>
    <p:sldId id="263" r:id="rId4"/>
    <p:sldId id="265" r:id="rId5"/>
    <p:sldId id="267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606040" y="4778477"/>
            <a:ext cx="31163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الثاني</a:t>
            </a:r>
          </a:p>
          <a:p>
            <a:pPr algn="ctr" rtl="1"/>
            <a:r>
              <a:rPr lang="ar-SA" sz="3200" dirty="0" smtClean="0"/>
              <a:t>استخدم عبارات الجمع والطرح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000762" y="148078"/>
            <a:ext cx="5029200" cy="132588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استخدم عبارات الجمع والطرح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57139" y="1514901"/>
            <a:ext cx="840000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عزيزي التلميذ يتوقع منك في نهاية الدرس ان:</a:t>
            </a:r>
          </a:p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تستخدم عبارات الجمع والطرح ضمن18</a:t>
            </a:r>
          </a:p>
          <a:p>
            <a:pPr algn="r" rtl="1"/>
            <a:endParaRPr lang="ar-SA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تربط الطرح بالجمع ضمن 18</a:t>
            </a:r>
            <a:endParaRPr lang="ar-AE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959819" y="363030"/>
            <a:ext cx="5029200" cy="132588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استخدم عبارات الجمع والطرح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913986" y="1275645"/>
            <a:ext cx="540451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لنتذكر معا:</a:t>
            </a:r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/>
              <a:t>9+6=</a:t>
            </a:r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/>
              <a:t>7+8=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796585" y="2082441"/>
            <a:ext cx="600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15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796585" y="2728509"/>
            <a:ext cx="600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15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850636" y="376678"/>
            <a:ext cx="5029200" cy="132588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استخدم عبارات الجمع والطرح</a:t>
            </a:r>
            <a:endParaRPr lang="ar-AE" sz="3600" dirty="0"/>
          </a:p>
        </p:txBody>
      </p:sp>
      <p:sp>
        <p:nvSpPr>
          <p:cNvPr id="2" name="مخطط انسيابي: قرص ممغنط 1"/>
          <p:cNvSpPr/>
          <p:nvPr/>
        </p:nvSpPr>
        <p:spPr>
          <a:xfrm>
            <a:off x="5977719" y="3960126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خطط انسيابي: قرص ممغنط 4"/>
          <p:cNvSpPr/>
          <p:nvPr/>
        </p:nvSpPr>
        <p:spPr>
          <a:xfrm>
            <a:off x="5977719" y="3741762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خطط انسيابي: قرص ممغنط 5"/>
          <p:cNvSpPr/>
          <p:nvPr/>
        </p:nvSpPr>
        <p:spPr>
          <a:xfrm>
            <a:off x="5977719" y="3523398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قرص ممغنط 7"/>
          <p:cNvSpPr/>
          <p:nvPr/>
        </p:nvSpPr>
        <p:spPr>
          <a:xfrm>
            <a:off x="5977719" y="3270915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خطط انسيابي: قرص ممغنط 8"/>
          <p:cNvSpPr/>
          <p:nvPr/>
        </p:nvSpPr>
        <p:spPr>
          <a:xfrm>
            <a:off x="5977719" y="2993978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قرص ممغنط 9"/>
          <p:cNvSpPr/>
          <p:nvPr/>
        </p:nvSpPr>
        <p:spPr>
          <a:xfrm>
            <a:off x="5968620" y="2725573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قرص ممغنط 10"/>
          <p:cNvSpPr/>
          <p:nvPr/>
        </p:nvSpPr>
        <p:spPr>
          <a:xfrm>
            <a:off x="5968620" y="2489580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قرص ممغنط 11"/>
          <p:cNvSpPr/>
          <p:nvPr/>
        </p:nvSpPr>
        <p:spPr>
          <a:xfrm>
            <a:off x="5472751" y="3960126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خطط انسيابي: قرص ممغنط 13"/>
          <p:cNvSpPr/>
          <p:nvPr/>
        </p:nvSpPr>
        <p:spPr>
          <a:xfrm>
            <a:off x="5472752" y="3723850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خطط انسيابي: قرص ممغنط 14"/>
          <p:cNvSpPr/>
          <p:nvPr/>
        </p:nvSpPr>
        <p:spPr>
          <a:xfrm>
            <a:off x="5472752" y="3450324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خطط انسيابي: قرص ممغنط 15"/>
          <p:cNvSpPr/>
          <p:nvPr/>
        </p:nvSpPr>
        <p:spPr>
          <a:xfrm>
            <a:off x="5479575" y="3176798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خطط انسيابي: قرص ممغنط 16"/>
          <p:cNvSpPr/>
          <p:nvPr/>
        </p:nvSpPr>
        <p:spPr>
          <a:xfrm>
            <a:off x="5472751" y="2915216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ربع نص 3"/>
          <p:cNvSpPr txBox="1"/>
          <p:nvPr/>
        </p:nvSpPr>
        <p:spPr>
          <a:xfrm>
            <a:off x="3548418" y="2343772"/>
            <a:ext cx="1487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9</a:t>
            </a:r>
          </a:p>
          <a:p>
            <a:pPr algn="r" rtl="1"/>
            <a:r>
              <a:rPr lang="ar-SA" sz="2400" dirty="0" smtClean="0"/>
              <a:t>+</a:t>
            </a:r>
          </a:p>
          <a:p>
            <a:pPr algn="ctr" rtl="1"/>
            <a:r>
              <a:rPr lang="ar-SA" sz="2400" dirty="0" smtClean="0"/>
              <a:t>7</a:t>
            </a:r>
            <a:endParaRPr lang="ar-AE" sz="2400" dirty="0"/>
          </a:p>
        </p:txBody>
      </p:sp>
      <p:cxnSp>
        <p:nvCxnSpPr>
          <p:cNvPr id="21" name="رابط مستقيم 20"/>
          <p:cNvCxnSpPr/>
          <p:nvPr/>
        </p:nvCxnSpPr>
        <p:spPr>
          <a:xfrm flipH="1">
            <a:off x="3916907" y="3559506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814167" y="2365397"/>
            <a:ext cx="527714" cy="4220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00B050"/>
                </a:solidFill>
              </a:rPr>
              <a:t>16</a:t>
            </a:r>
            <a:endParaRPr lang="ar-AE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775045" y="2720757"/>
            <a:ext cx="8461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-</a:t>
            </a:r>
          </a:p>
          <a:p>
            <a:pPr algn="ctr" rtl="1"/>
            <a:r>
              <a:rPr lang="ar-SA" sz="2400" dirty="0" smtClean="0"/>
              <a:t>7</a:t>
            </a:r>
            <a:endParaRPr lang="ar-AE" sz="2400" dirty="0"/>
          </a:p>
        </p:txBody>
      </p:sp>
      <p:cxnSp>
        <p:nvCxnSpPr>
          <p:cNvPr id="25" name="رابط مستقيم 24"/>
          <p:cNvCxnSpPr/>
          <p:nvPr/>
        </p:nvCxnSpPr>
        <p:spPr>
          <a:xfrm flipH="1">
            <a:off x="2688609" y="3559506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4044513" y="3618130"/>
            <a:ext cx="641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16</a:t>
            </a:r>
            <a:endParaRPr lang="ar-AE" sz="24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906973" y="3607643"/>
            <a:ext cx="641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9</a:t>
            </a:r>
            <a:endParaRPr lang="ar-AE" sz="2400" dirty="0"/>
          </a:p>
        </p:txBody>
      </p:sp>
      <p:sp>
        <p:nvSpPr>
          <p:cNvPr id="29" name="مخطط انسيابي: قرص ممغنط 28"/>
          <p:cNvSpPr/>
          <p:nvPr/>
        </p:nvSpPr>
        <p:spPr>
          <a:xfrm>
            <a:off x="5936775" y="1960163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خطط انسيابي: قرص ممغنط 29"/>
          <p:cNvSpPr/>
          <p:nvPr/>
        </p:nvSpPr>
        <p:spPr>
          <a:xfrm>
            <a:off x="5936775" y="2221175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مخطط انسيابي: قرص ممغنط 30"/>
          <p:cNvSpPr/>
          <p:nvPr/>
        </p:nvSpPr>
        <p:spPr>
          <a:xfrm>
            <a:off x="5472752" y="2425436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مخطط انسيابي: قرص ممغنط 31"/>
          <p:cNvSpPr/>
          <p:nvPr/>
        </p:nvSpPr>
        <p:spPr>
          <a:xfrm>
            <a:off x="5479575" y="2677798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3">
        <p:circle/>
      </p:transition>
    </mc:Choice>
    <mc:Fallback xmlns="">
      <p:transition spd="slow" advTm="45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23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850636" y="376678"/>
            <a:ext cx="5029200" cy="132588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استخدم عبارات الجمع والطرح</a:t>
            </a:r>
            <a:endParaRPr lang="ar-AE" sz="3600" dirty="0"/>
          </a:p>
        </p:txBody>
      </p:sp>
      <p:sp>
        <p:nvSpPr>
          <p:cNvPr id="2" name="مخطط انسيابي: قرص ممغنط 1"/>
          <p:cNvSpPr/>
          <p:nvPr/>
        </p:nvSpPr>
        <p:spPr>
          <a:xfrm>
            <a:off x="5977719" y="3960126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خطط انسيابي: قرص ممغنط 4"/>
          <p:cNvSpPr/>
          <p:nvPr/>
        </p:nvSpPr>
        <p:spPr>
          <a:xfrm>
            <a:off x="5977719" y="3741762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خطط انسيابي: قرص ممغنط 5"/>
          <p:cNvSpPr/>
          <p:nvPr/>
        </p:nvSpPr>
        <p:spPr>
          <a:xfrm>
            <a:off x="5977719" y="3523398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قرص ممغنط 7"/>
          <p:cNvSpPr/>
          <p:nvPr/>
        </p:nvSpPr>
        <p:spPr>
          <a:xfrm>
            <a:off x="5977719" y="3270915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خطط انسيابي: قرص ممغنط 8"/>
          <p:cNvSpPr/>
          <p:nvPr/>
        </p:nvSpPr>
        <p:spPr>
          <a:xfrm>
            <a:off x="5977719" y="2993978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قرص ممغنط 9"/>
          <p:cNvSpPr/>
          <p:nvPr/>
        </p:nvSpPr>
        <p:spPr>
          <a:xfrm>
            <a:off x="5968620" y="2725573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قرص ممغنط 10"/>
          <p:cNvSpPr/>
          <p:nvPr/>
        </p:nvSpPr>
        <p:spPr>
          <a:xfrm>
            <a:off x="5968620" y="2489580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قرص ممغنط 11"/>
          <p:cNvSpPr/>
          <p:nvPr/>
        </p:nvSpPr>
        <p:spPr>
          <a:xfrm>
            <a:off x="5472751" y="3960126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خطط انسيابي: قرص ممغنط 12"/>
          <p:cNvSpPr/>
          <p:nvPr/>
        </p:nvSpPr>
        <p:spPr>
          <a:xfrm>
            <a:off x="5968620" y="2242214"/>
            <a:ext cx="368490" cy="21836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خطط انسيابي: قرص ممغنط 13"/>
          <p:cNvSpPr/>
          <p:nvPr/>
        </p:nvSpPr>
        <p:spPr>
          <a:xfrm>
            <a:off x="5472752" y="3723850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خطط انسيابي: قرص ممغنط 14"/>
          <p:cNvSpPr/>
          <p:nvPr/>
        </p:nvSpPr>
        <p:spPr>
          <a:xfrm>
            <a:off x="5472752" y="3450324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خطط انسيابي: قرص ممغنط 15"/>
          <p:cNvSpPr/>
          <p:nvPr/>
        </p:nvSpPr>
        <p:spPr>
          <a:xfrm>
            <a:off x="5479575" y="3176798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خطط انسيابي: قرص ممغنط 16"/>
          <p:cNvSpPr/>
          <p:nvPr/>
        </p:nvSpPr>
        <p:spPr>
          <a:xfrm>
            <a:off x="5472751" y="2915216"/>
            <a:ext cx="368490" cy="21836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ربع نص 3"/>
          <p:cNvSpPr txBox="1"/>
          <p:nvPr/>
        </p:nvSpPr>
        <p:spPr>
          <a:xfrm>
            <a:off x="3548418" y="2343772"/>
            <a:ext cx="1487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8</a:t>
            </a:r>
          </a:p>
          <a:p>
            <a:pPr algn="r" rtl="1"/>
            <a:r>
              <a:rPr lang="ar-SA" sz="2400" dirty="0" smtClean="0"/>
              <a:t>+</a:t>
            </a:r>
          </a:p>
          <a:p>
            <a:pPr algn="ctr" rtl="1"/>
            <a:r>
              <a:rPr lang="ar-SA" sz="2400" dirty="0"/>
              <a:t>5</a:t>
            </a:r>
            <a:endParaRPr lang="ar-AE" sz="2400" dirty="0"/>
          </a:p>
        </p:txBody>
      </p:sp>
      <p:cxnSp>
        <p:nvCxnSpPr>
          <p:cNvPr id="21" name="رابط مستقيم 20"/>
          <p:cNvCxnSpPr/>
          <p:nvPr/>
        </p:nvCxnSpPr>
        <p:spPr>
          <a:xfrm flipH="1">
            <a:off x="3916907" y="3559506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43199" y="2421314"/>
            <a:ext cx="527714" cy="4220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00B050"/>
                </a:solidFill>
              </a:rPr>
              <a:t>13</a:t>
            </a:r>
            <a:endParaRPr lang="ar-AE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709081" y="2729365"/>
            <a:ext cx="8461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-</a:t>
            </a:r>
          </a:p>
          <a:p>
            <a:pPr algn="ctr" rtl="1"/>
            <a:r>
              <a:rPr lang="ar-SA" sz="2400" dirty="0" smtClean="0"/>
              <a:t>5</a:t>
            </a:r>
            <a:endParaRPr lang="ar-AE" sz="2400" dirty="0"/>
          </a:p>
        </p:txBody>
      </p:sp>
      <p:cxnSp>
        <p:nvCxnSpPr>
          <p:cNvPr id="25" name="رابط مستقيم 24"/>
          <p:cNvCxnSpPr/>
          <p:nvPr/>
        </p:nvCxnSpPr>
        <p:spPr>
          <a:xfrm flipH="1">
            <a:off x="2688609" y="3559506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4044513" y="3618130"/>
            <a:ext cx="641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13</a:t>
            </a:r>
            <a:endParaRPr lang="ar-AE" sz="24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906973" y="3607643"/>
            <a:ext cx="641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8</a:t>
            </a:r>
            <a:endParaRPr lang="ar-AE" sz="2400" dirty="0"/>
          </a:p>
        </p:txBody>
      </p:sp>
      <p:sp>
        <p:nvSpPr>
          <p:cNvPr id="29" name="وسيلة شرح بيضاوية 28"/>
          <p:cNvSpPr/>
          <p:nvPr/>
        </p:nvSpPr>
        <p:spPr>
          <a:xfrm>
            <a:off x="2943593" y="4562300"/>
            <a:ext cx="3025027" cy="137842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اذا عرفت عبارة الجمع فانه من السهل ان تطرح</a:t>
            </a:r>
          </a:p>
          <a:p>
            <a:pPr algn="ctr"/>
            <a:r>
              <a:rPr lang="ar-SA" dirty="0" smtClean="0"/>
              <a:t> هاتان العبارتان ذواتا صلة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3">
        <p:circle/>
      </p:transition>
    </mc:Choice>
    <mc:Fallback xmlns="">
      <p:transition spd="slow" advTm="45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645920" y="731520"/>
            <a:ext cx="5029200" cy="132588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استخدم عبارات الجمع والطرح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928048" y="1951631"/>
            <a:ext cx="72333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اوجد الناتج .ثم لون كل عبارة جمع وطرح ذات صلة بنفس اللون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349922" y="2562136"/>
            <a:ext cx="1487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8</a:t>
            </a:r>
          </a:p>
          <a:p>
            <a:pPr algn="r" rtl="1"/>
            <a:r>
              <a:rPr lang="ar-SA" sz="2400" dirty="0" smtClean="0"/>
              <a:t>+</a:t>
            </a:r>
          </a:p>
          <a:p>
            <a:pPr algn="ctr" rtl="1"/>
            <a:r>
              <a:rPr lang="ar-SA" sz="2400" dirty="0"/>
              <a:t>5</a:t>
            </a:r>
            <a:endParaRPr lang="ar-AE" sz="2400" dirty="0"/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5732059" y="3746258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3932828" y="2562136"/>
            <a:ext cx="1487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16</a:t>
            </a:r>
          </a:p>
          <a:p>
            <a:pPr algn="r" rtl="1"/>
            <a:r>
              <a:rPr lang="ar-SA" sz="2400" dirty="0" smtClean="0"/>
              <a:t>-</a:t>
            </a:r>
          </a:p>
          <a:p>
            <a:pPr algn="ctr" rtl="1"/>
            <a:r>
              <a:rPr lang="ar-SA" sz="2400" dirty="0" smtClean="0"/>
              <a:t>8</a:t>
            </a:r>
            <a:endParaRPr lang="ar-AE" sz="2400" dirty="0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4419597" y="3762465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2620366" y="2562136"/>
            <a:ext cx="1487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13</a:t>
            </a:r>
          </a:p>
          <a:p>
            <a:pPr algn="r" rtl="1"/>
            <a:r>
              <a:rPr lang="ar-SA" sz="2400" dirty="0" smtClean="0"/>
              <a:t>-</a:t>
            </a:r>
          </a:p>
          <a:p>
            <a:pPr algn="ctr" rtl="1"/>
            <a:r>
              <a:rPr lang="ar-SA" sz="2400" dirty="0" smtClean="0"/>
              <a:t>9</a:t>
            </a:r>
            <a:endParaRPr lang="ar-AE" sz="2400" dirty="0"/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2961560" y="3762465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5083786" y="4330216"/>
            <a:ext cx="1487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7</a:t>
            </a:r>
          </a:p>
          <a:p>
            <a:pPr algn="r" rtl="1"/>
            <a:r>
              <a:rPr lang="ar-SA" sz="2400" dirty="0" smtClean="0"/>
              <a:t>+</a:t>
            </a:r>
          </a:p>
          <a:p>
            <a:pPr algn="ctr" rtl="1"/>
            <a:r>
              <a:rPr lang="ar-SA" sz="2400" dirty="0" smtClean="0"/>
              <a:t>6</a:t>
            </a:r>
            <a:endParaRPr lang="ar-AE" sz="2400" dirty="0"/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5424980" y="5525943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875723" y="2677346"/>
            <a:ext cx="1487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13</a:t>
            </a:r>
          </a:p>
          <a:p>
            <a:pPr algn="r" rtl="1"/>
            <a:r>
              <a:rPr lang="ar-SA" sz="2400" dirty="0" smtClean="0"/>
              <a:t>-</a:t>
            </a:r>
          </a:p>
          <a:p>
            <a:pPr algn="ctr" rtl="1"/>
            <a:r>
              <a:rPr lang="ar-SA" sz="2400" dirty="0" smtClean="0"/>
              <a:t>6</a:t>
            </a:r>
            <a:endParaRPr lang="ar-AE" sz="2400" dirty="0"/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1243311" y="3804283"/>
            <a:ext cx="805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228</TotalTime>
  <Words>112</Words>
  <Application>Microsoft Office PowerPoint</Application>
  <PresentationFormat>عرض على الشاشة (3:4)‏</PresentationFormat>
  <Paragraphs>53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26</cp:revision>
  <dcterms:created xsi:type="dcterms:W3CDTF">2020-05-02T02:36:07Z</dcterms:created>
  <dcterms:modified xsi:type="dcterms:W3CDTF">2020-06-20T18:44:53Z</dcterms:modified>
</cp:coreProperties>
</file>