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استكشاف الأجزاء</a:t>
            </a:r>
            <a:b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     الناقصة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مخرجات التعلم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426106"/>
            <a:ext cx="7560734" cy="9784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 smtClean="0"/>
              <a:t> أن يجد التلميذ الأجزاء الناقصة لعدد محدد إذا علم أحد مكوناته</a:t>
            </a:r>
            <a:r>
              <a:rPr lang="en-US" sz="2800" b="1" dirty="0" smtClean="0"/>
              <a:t>-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80734" y="2287057"/>
            <a:ext cx="5477930" cy="1236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635529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النجمات في الصورة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نجمة ذات 5 نقاط 8"/>
          <p:cNvSpPr/>
          <p:nvPr/>
        </p:nvSpPr>
        <p:spPr>
          <a:xfrm>
            <a:off x="6654798" y="3065990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1" name="نجمة ذات 5 نقاط 10"/>
          <p:cNvSpPr/>
          <p:nvPr/>
        </p:nvSpPr>
        <p:spPr>
          <a:xfrm>
            <a:off x="6510865" y="2461681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2" name="نجمة ذات 5 نقاط 11"/>
          <p:cNvSpPr/>
          <p:nvPr/>
        </p:nvSpPr>
        <p:spPr>
          <a:xfrm>
            <a:off x="3530598" y="2400300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3" name="نجمة ذات 5 نقاط 12"/>
          <p:cNvSpPr/>
          <p:nvPr/>
        </p:nvSpPr>
        <p:spPr>
          <a:xfrm>
            <a:off x="5603874" y="2918882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5" name="نجمة ذات 5 نقاط 14"/>
          <p:cNvSpPr/>
          <p:nvPr/>
        </p:nvSpPr>
        <p:spPr>
          <a:xfrm>
            <a:off x="7450665" y="2701925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7" name="نجمة ذات 5 نقاط 16"/>
          <p:cNvSpPr/>
          <p:nvPr/>
        </p:nvSpPr>
        <p:spPr>
          <a:xfrm>
            <a:off x="3996266" y="2893481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2327275"/>
            <a:ext cx="3841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25594" y="2133601"/>
            <a:ext cx="5655726" cy="158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613305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عدد النجمات المخبأة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نجمة ذات 5 نقاط 13"/>
          <p:cNvSpPr/>
          <p:nvPr/>
        </p:nvSpPr>
        <p:spPr>
          <a:xfrm>
            <a:off x="6079057" y="2489199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 ذات 5 نقاط 15"/>
          <p:cNvSpPr/>
          <p:nvPr/>
        </p:nvSpPr>
        <p:spPr>
          <a:xfrm>
            <a:off x="6730993" y="2453217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نجمة ذات 5 نقاط 17"/>
          <p:cNvSpPr/>
          <p:nvPr/>
        </p:nvSpPr>
        <p:spPr>
          <a:xfrm>
            <a:off x="6409251" y="2954865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شكل بيضاوي 1"/>
          <p:cNvSpPr/>
          <p:nvPr/>
        </p:nvSpPr>
        <p:spPr>
          <a:xfrm>
            <a:off x="2878667" y="2328333"/>
            <a:ext cx="2794000" cy="116628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38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25594" y="2133601"/>
            <a:ext cx="5655726" cy="158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613305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عدد النجمات المخبأة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نجمة ذات 5 نقاط 13"/>
          <p:cNvSpPr/>
          <p:nvPr/>
        </p:nvSpPr>
        <p:spPr>
          <a:xfrm>
            <a:off x="6079057" y="2489199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 ذات 5 نقاط 15"/>
          <p:cNvSpPr/>
          <p:nvPr/>
        </p:nvSpPr>
        <p:spPr>
          <a:xfrm>
            <a:off x="6730993" y="2453217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نجمة ذات 5 نقاط 17"/>
          <p:cNvSpPr/>
          <p:nvPr/>
        </p:nvSpPr>
        <p:spPr>
          <a:xfrm>
            <a:off x="6409251" y="2954865"/>
            <a:ext cx="270934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شكل بيضاوي 1"/>
          <p:cNvSpPr/>
          <p:nvPr/>
        </p:nvSpPr>
        <p:spPr>
          <a:xfrm>
            <a:off x="2878667" y="2328333"/>
            <a:ext cx="2794000" cy="116628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نجمة ذات 5 نقاط 2"/>
          <p:cNvSpPr/>
          <p:nvPr/>
        </p:nvSpPr>
        <p:spPr>
          <a:xfrm>
            <a:off x="3539057" y="2454275"/>
            <a:ext cx="338676" cy="45720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3877733" y="2885017"/>
            <a:ext cx="338676" cy="45720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جمة ذات 5 نقاط 9"/>
          <p:cNvSpPr/>
          <p:nvPr/>
        </p:nvSpPr>
        <p:spPr>
          <a:xfrm>
            <a:off x="4275667" y="2454275"/>
            <a:ext cx="338676" cy="45720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 ذات 5 نقاط 10"/>
          <p:cNvSpPr/>
          <p:nvPr/>
        </p:nvSpPr>
        <p:spPr>
          <a:xfrm>
            <a:off x="4724390" y="2681817"/>
            <a:ext cx="338676" cy="45720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8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عدد الأقراص المخبأة وأكتبه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74" y="1524001"/>
            <a:ext cx="4745993" cy="3183466"/>
          </a:xfrm>
        </p:spPr>
      </p:pic>
    </p:spTree>
    <p:extLst>
      <p:ext uri="{BB962C8B-B14F-4D97-AF65-F5344CB8AC3E}">
        <p14:creationId xmlns:p14="http://schemas.microsoft.com/office/powerpoint/2010/main" val="14041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عدد الأقراص المخبأة وأكتبه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07" y="1227139"/>
            <a:ext cx="4745993" cy="3183466"/>
          </a:xfrm>
        </p:spPr>
      </p:pic>
      <p:sp>
        <p:nvSpPr>
          <p:cNvPr id="5" name="شكل بيضاوي 4"/>
          <p:cNvSpPr/>
          <p:nvPr/>
        </p:nvSpPr>
        <p:spPr>
          <a:xfrm>
            <a:off x="4682066" y="1807634"/>
            <a:ext cx="609600" cy="584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353732" y="1807634"/>
            <a:ext cx="677335" cy="62653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4699000" y="3259666"/>
            <a:ext cx="592666" cy="6011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396065" y="3259666"/>
            <a:ext cx="592667" cy="66040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4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575732"/>
            <a:ext cx="7518400" cy="8419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الرسم لأحصل على العدد المطلوب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5" y="1825206"/>
            <a:ext cx="6803588" cy="1586860"/>
          </a:xfrm>
        </p:spPr>
      </p:pic>
    </p:spTree>
    <p:extLst>
      <p:ext uri="{BB962C8B-B14F-4D97-AF65-F5344CB8AC3E}">
        <p14:creationId xmlns:p14="http://schemas.microsoft.com/office/powerpoint/2010/main" val="1242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1803400" y="982133"/>
            <a:ext cx="5867399" cy="27601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 على حسن المتابعة</a:t>
            </a: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84</TotalTime>
  <Words>55</Words>
  <Application>Microsoft Office PowerPoint</Application>
  <PresentationFormat>عرض على الشاشة (3:4)‏</PresentationFormat>
  <Paragraphs>14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استكشاف الأجزاء                     الناقصة</vt:lpstr>
      <vt:lpstr>مخرجات التعلم</vt:lpstr>
      <vt:lpstr>أعد النجمات في الصورة</vt:lpstr>
      <vt:lpstr>أجد عدد النجمات المخبأة</vt:lpstr>
      <vt:lpstr>أجد عدد النجمات المخبأة</vt:lpstr>
      <vt:lpstr>أجد عدد الأقراص المخبأة وأكتبه</vt:lpstr>
      <vt:lpstr>أجد عدد الأقراص المخبأة وأكتبه</vt:lpstr>
      <vt:lpstr>أكمل الرسم لأحصل على العدد المطلوب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11</cp:revision>
  <dcterms:created xsi:type="dcterms:W3CDTF">2020-05-02T02:36:07Z</dcterms:created>
  <dcterms:modified xsi:type="dcterms:W3CDTF">2020-07-07T07:07:59Z</dcterms:modified>
</cp:coreProperties>
</file>