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6" r:id="rId7"/>
    <p:sldId id="26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6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2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4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4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5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3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1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5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5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معارف ومهارات 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5001491" y="5566660"/>
            <a:ext cx="9698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أُسرتي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5838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5001" y="1711011"/>
            <a:ext cx="5670224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724" y="622301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lang="en-US" altLang="ar-SA" sz="1000" b="1" dirty="0">
              <a:solidFill>
                <a:srgbClr val="FF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2551523" y="2451699"/>
            <a:ext cx="615570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07000"/>
              </a:lnSpc>
              <a:buClr>
                <a:srgbClr val="FF0000"/>
              </a:buClr>
            </a:pP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: </a:t>
            </a:r>
          </a:p>
          <a:p>
            <a:pPr marL="457200" indent="-457200" algn="justLow" rtl="1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تقرأ الدرس قراءة صحيحة ومعبرة .</a:t>
            </a:r>
          </a:p>
          <a:p>
            <a:pPr marL="457200" indent="-457200" algn="justLow" rtl="1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تحدد مرادف بعض الكلمات واضدادها.</a:t>
            </a:r>
          </a:p>
          <a:p>
            <a:pPr marL="457200" indent="-457200" algn="justLow" rtl="1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 بعض النصائح التي قدمها الوالد  لابنه.</a:t>
            </a:r>
          </a:p>
          <a:p>
            <a:pPr marL="457200" indent="-457200" algn="justLow" rtl="1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endParaRPr lang="ar-SA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indent="-457200" algn="justLow" rtl="1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endParaRPr lang="ar-SA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 algn="justLow" rtl="1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endParaRPr lang="ar-SA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43879" y="365759"/>
            <a:ext cx="2468880" cy="882469"/>
          </a:xfrm>
        </p:spPr>
        <p:txBody>
          <a:bodyPr>
            <a:normAutofit/>
          </a:bodyPr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480" y="1584370"/>
            <a:ext cx="10043160" cy="2948850"/>
          </a:xfrm>
        </p:spPr>
        <p:txBody>
          <a:bodyPr>
            <a:normAutofit/>
          </a:bodyPr>
          <a:lstStyle/>
          <a:p>
            <a:pPr marL="0" indent="0" algn="r">
              <a:spcBef>
                <a:spcPct val="0"/>
              </a:spcBef>
              <a:buNone/>
            </a:pPr>
            <a:r>
              <a:rPr lang="ar-SA" sz="4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</a:t>
            </a:r>
            <a:endParaRPr lang="ar-SA" sz="4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8740612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BED75DE-9926-44A0-AB69-0AA9CF1A94D8}"/>
              </a:ext>
            </a:extLst>
          </p:cNvPr>
          <p:cNvSpPr/>
          <p:nvPr/>
        </p:nvSpPr>
        <p:spPr>
          <a:xfrm>
            <a:off x="8151044" y="2953432"/>
            <a:ext cx="985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48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EDBD57F-D18D-4CBC-85F4-008FEAADF647}"/>
              </a:ext>
            </a:extLst>
          </p:cNvPr>
          <p:cNvSpPr/>
          <p:nvPr/>
        </p:nvSpPr>
        <p:spPr>
          <a:xfrm>
            <a:off x="3689245" y="2967336"/>
            <a:ext cx="4235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C891756-F9F3-4E47-A3AF-6DD69DE44719}"/>
              </a:ext>
            </a:extLst>
          </p:cNvPr>
          <p:cNvSpPr/>
          <p:nvPr/>
        </p:nvSpPr>
        <p:spPr>
          <a:xfrm>
            <a:off x="8151044" y="3468215"/>
            <a:ext cx="985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48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A3C6EB7-13B0-4541-96BD-FF4CDA52A6B7}"/>
              </a:ext>
            </a:extLst>
          </p:cNvPr>
          <p:cNvSpPr/>
          <p:nvPr/>
        </p:nvSpPr>
        <p:spPr>
          <a:xfrm>
            <a:off x="8188221" y="3948444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SA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931CD6-A729-4F67-B297-D8101E334B06}"/>
              </a:ext>
            </a:extLst>
          </p:cNvPr>
          <p:cNvSpPr/>
          <p:nvPr/>
        </p:nvSpPr>
        <p:spPr>
          <a:xfrm>
            <a:off x="3689244" y="3468215"/>
            <a:ext cx="44357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7323E61-319C-4E6B-A963-EF59352C9EB3}"/>
              </a:ext>
            </a:extLst>
          </p:cNvPr>
          <p:cNvSpPr/>
          <p:nvPr/>
        </p:nvSpPr>
        <p:spPr>
          <a:xfrm>
            <a:off x="4003781" y="4018798"/>
            <a:ext cx="4736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3200" b="1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1" y="711200"/>
            <a:ext cx="3557741" cy="431074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85" y="711200"/>
            <a:ext cx="6202331" cy="38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وسيلة شرح على شكل سحابة 6"/>
          <p:cNvSpPr/>
          <p:nvPr/>
        </p:nvSpPr>
        <p:spPr>
          <a:xfrm>
            <a:off x="8403772" y="449943"/>
            <a:ext cx="2278744" cy="76925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42514" y="580571"/>
            <a:ext cx="2685143" cy="638629"/>
          </a:xfrm>
        </p:spPr>
        <p:txBody>
          <a:bodyPr>
            <a:normAutofit/>
          </a:bodyPr>
          <a:lstStyle/>
          <a:p>
            <a:r>
              <a:rPr lang="ar-SA" sz="3200" dirty="0" smtClean="0"/>
              <a:t>هيا بنا نقرأ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قال طارقٌ : أعيشُ في </a:t>
            </a:r>
            <a:r>
              <a:rPr lang="ar-SA" dirty="0" smtClean="0"/>
              <a:t>أسرةٍ </a:t>
            </a:r>
            <a:r>
              <a:rPr lang="ar-SA" dirty="0"/>
              <a:t>تتكون من </a:t>
            </a:r>
            <a:r>
              <a:rPr lang="ar-SA" dirty="0" smtClean="0"/>
              <a:t>أبٍ وأمٍ </a:t>
            </a:r>
            <a:r>
              <a:rPr lang="ar-SA" dirty="0"/>
              <a:t>, وثلاثِ أولادٍ , يعملُ أبي موظفاً في شركةِ الكهرباءِ منذُ عشرةِ سنواتٍ , وأمي مدرسةٌ تُدرسُ العلومَ لتلاميذ ِالصفِ الخامسِ , أما أخي الأكبرُ فهو في الصف السادس يحبُ أن يلعبَ بكُرةِ القدمِ حيناً ويرسمُ حيناً آخر . وأُختي الصغيرةُ في الحضانةِ تُشرف عليها </a:t>
            </a:r>
            <a:r>
              <a:rPr lang="ar-SA" dirty="0">
                <a:solidFill>
                  <a:srgbClr val="FF0000"/>
                </a:solidFill>
              </a:rPr>
              <a:t>مُربيةٌ</a:t>
            </a:r>
            <a:r>
              <a:rPr lang="ar-SA" dirty="0"/>
              <a:t> تُتقِنُ رعاية الأطفالِ , وتهتمُ بهم, وأنا في </a:t>
            </a:r>
            <a:r>
              <a:rPr lang="ar-SA" dirty="0" smtClean="0"/>
              <a:t>الصفِ الثالثِ </a:t>
            </a:r>
            <a:r>
              <a:rPr lang="ar-SA" dirty="0"/>
              <a:t>في مدرسةٍ لا تبعدُ كثيراً عن بيتنا </a:t>
            </a:r>
          </a:p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339772" y="3244334"/>
            <a:ext cx="4223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أ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74613" y="171451"/>
            <a:ext cx="12266613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14399" y="1698171"/>
            <a:ext cx="8853715" cy="364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/>
              <a:t>علمني والدي </a:t>
            </a:r>
            <a:r>
              <a:rPr lang="ar-SA" sz="3200" dirty="0" smtClean="0"/>
              <a:t>أنْ </a:t>
            </a:r>
            <a:r>
              <a:rPr lang="ar-SA" sz="3200" dirty="0"/>
              <a:t>أحترمَ الكبيرَ وأعطِفُ على </a:t>
            </a:r>
            <a:r>
              <a:rPr lang="ar-SA" sz="3200" dirty="0" smtClean="0"/>
              <a:t>الصغيرِ, </a:t>
            </a:r>
            <a:r>
              <a:rPr lang="ar-SA" sz="3200" dirty="0"/>
              <a:t>و </a:t>
            </a:r>
            <a:r>
              <a:rPr lang="ar-SA" sz="3200" dirty="0" smtClean="0"/>
              <a:t>أُساعدُ </a:t>
            </a:r>
            <a:r>
              <a:rPr lang="ar-SA" sz="3200" dirty="0"/>
              <a:t>المحتاجَ </a:t>
            </a:r>
            <a:r>
              <a:rPr lang="ar-SA" sz="3200" dirty="0" smtClean="0"/>
              <a:t>و</a:t>
            </a:r>
            <a:r>
              <a:rPr lang="ar-SA" sz="3200" dirty="0" smtClean="0">
                <a:solidFill>
                  <a:srgbClr val="C00000"/>
                </a:solidFill>
              </a:rPr>
              <a:t>أُثابر</a:t>
            </a:r>
            <a:r>
              <a:rPr lang="ar-SA" sz="3200" dirty="0" smtClean="0"/>
              <a:t>ُ </a:t>
            </a:r>
            <a:r>
              <a:rPr lang="ar-SA" sz="3200" dirty="0"/>
              <a:t>على دراستي وأمارسُ بعضَ </a:t>
            </a:r>
            <a:r>
              <a:rPr lang="ar-SA" sz="3200" dirty="0" smtClean="0"/>
              <a:t>الهواياتِ </a:t>
            </a:r>
            <a:r>
              <a:rPr lang="ar-SA" sz="3200" dirty="0"/>
              <a:t>التي </a:t>
            </a:r>
            <a:r>
              <a:rPr lang="ar-SA" sz="3200" dirty="0" smtClean="0"/>
              <a:t>أُحِبها </a:t>
            </a:r>
            <a:r>
              <a:rPr lang="ar-SA" sz="3200" dirty="0"/>
              <a:t>كالرياضةِ </a:t>
            </a:r>
            <a:r>
              <a:rPr lang="ar-SA" sz="3200" dirty="0" smtClean="0"/>
              <a:t>والرّسمِ وَالموسيقا وَالمطالعةِ. </a:t>
            </a:r>
            <a:r>
              <a:rPr lang="ar-SA" sz="3200" dirty="0"/>
              <a:t/>
            </a:r>
            <a:br>
              <a:rPr lang="ar-SA" sz="3200" dirty="0"/>
            </a:br>
            <a:r>
              <a:rPr lang="ar-SA" sz="3200" dirty="0" smtClean="0"/>
              <a:t>أُمي </a:t>
            </a:r>
            <a:r>
              <a:rPr lang="ar-SA" sz="3200" dirty="0"/>
              <a:t>تتابعُ </a:t>
            </a:r>
            <a:r>
              <a:rPr lang="ar-SA" sz="3200" dirty="0" smtClean="0"/>
              <a:t>دُروسي </a:t>
            </a:r>
            <a:r>
              <a:rPr lang="ar-SA" sz="3200" dirty="0"/>
              <a:t>في </a:t>
            </a:r>
            <a:r>
              <a:rPr lang="ar-SA" sz="3200" dirty="0" smtClean="0"/>
              <a:t>الموادِ </a:t>
            </a:r>
            <a:r>
              <a:rPr lang="ar-SA" sz="3200" dirty="0"/>
              <a:t>جميعِها , </a:t>
            </a:r>
            <a:r>
              <a:rPr lang="ar-SA" sz="3200" dirty="0" smtClean="0"/>
              <a:t>بِمَا </a:t>
            </a:r>
            <a:r>
              <a:rPr lang="ar-SA" sz="3200" dirty="0"/>
              <a:t>في </a:t>
            </a:r>
            <a:r>
              <a:rPr lang="ar-SA" sz="3200" dirty="0" smtClean="0"/>
              <a:t>ذلكَ </a:t>
            </a:r>
            <a:r>
              <a:rPr lang="ar-SA" sz="3200" dirty="0"/>
              <a:t>اللغةُ العربيةُ و اللغةُ الأجنبيةُ , </a:t>
            </a:r>
            <a:r>
              <a:rPr lang="ar-SA" sz="3200" dirty="0" smtClean="0"/>
              <a:t>وَتُشجعني </a:t>
            </a:r>
            <a:r>
              <a:rPr lang="ar-SA" sz="3200" dirty="0"/>
              <a:t>على القراءةِ </a:t>
            </a:r>
            <a:r>
              <a:rPr lang="ar-SA" sz="3200" dirty="0" smtClean="0">
                <a:solidFill>
                  <a:srgbClr val="C00000"/>
                </a:solidFill>
              </a:rPr>
              <a:t>المُفيدةِ </a:t>
            </a:r>
            <a:r>
              <a:rPr lang="ar-SA" sz="3200" dirty="0" smtClean="0"/>
              <a:t>لأَكونَ </a:t>
            </a:r>
            <a:r>
              <a:rPr lang="ar-SA" sz="3200" dirty="0"/>
              <a:t>من المتفوقينَ , ويُسَجَلُ اسمي في </a:t>
            </a:r>
            <a:r>
              <a:rPr lang="ar-SA" sz="3200" dirty="0" smtClean="0"/>
              <a:t>لوحةِ الشرفِ الخاصةِ </a:t>
            </a:r>
            <a:r>
              <a:rPr lang="ar-SA" sz="3200" dirty="0"/>
              <a:t>بالمتميزين فَتَفخَرُ </a:t>
            </a:r>
            <a:r>
              <a:rPr lang="ar-SA" sz="3200" dirty="0" smtClean="0"/>
              <a:t>بِي أُسْرتي مِثلما أَفْخرُ بها.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2695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4949371" y="53748"/>
            <a:ext cx="2452915" cy="96769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3904"/>
            <a:ext cx="11001827" cy="1143000"/>
          </a:xfrm>
        </p:spPr>
        <p:txBody>
          <a:bodyPr/>
          <a:lstStyle/>
          <a:p>
            <a:r>
              <a:rPr lang="ar-SA" dirty="0" smtClean="0"/>
              <a:t>أتعرف</a:t>
            </a: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06171" y="1145435"/>
            <a:ext cx="2278743" cy="8381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أضداد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98837"/>
            <a:ext cx="10972800" cy="2727327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/>
              <a:t>   </a:t>
            </a:r>
            <a:endParaRPr lang="en-US" dirty="0"/>
          </a:p>
        </p:txBody>
      </p:sp>
      <p:sp>
        <p:nvSpPr>
          <p:cNvPr id="4" name="شكل بيضاوي 3"/>
          <p:cNvSpPr/>
          <p:nvPr/>
        </p:nvSpPr>
        <p:spPr>
          <a:xfrm>
            <a:off x="9329057" y="2533351"/>
            <a:ext cx="1632857" cy="7849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مربية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8019143" y="1219756"/>
            <a:ext cx="1872343" cy="77776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معاني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259940" y="2394293"/>
            <a:ext cx="1756228" cy="81455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أُثابرُ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4484914" y="1983634"/>
            <a:ext cx="420915" cy="353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1219201" y="2348421"/>
            <a:ext cx="1509486" cy="92268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المُفيدة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206171" y="1983634"/>
            <a:ext cx="145143" cy="300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294084" y="3288177"/>
            <a:ext cx="283029" cy="535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1807027" y="3296536"/>
            <a:ext cx="246741" cy="505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783766" y="3902770"/>
            <a:ext cx="1698173" cy="7819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المُضرة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4804227" y="3902770"/>
            <a:ext cx="1545772" cy="9083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اُهْملُ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9891486" y="1940161"/>
            <a:ext cx="254000" cy="454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10018486" y="3575956"/>
            <a:ext cx="0" cy="1235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9038767" y="4929098"/>
            <a:ext cx="1658262" cy="9177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مشرفة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 flipH="1">
            <a:off x="8476343" y="1997517"/>
            <a:ext cx="130628" cy="673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شكل بيضاوي 35"/>
          <p:cNvSpPr/>
          <p:nvPr/>
        </p:nvSpPr>
        <p:spPr>
          <a:xfrm>
            <a:off x="7547421" y="2725725"/>
            <a:ext cx="1614713" cy="7282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المعونة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 flipH="1">
            <a:off x="8019144" y="3575956"/>
            <a:ext cx="141514" cy="1353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6734629" y="5051121"/>
            <a:ext cx="1904992" cy="77631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المساعدة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4" grpId="0" animBg="1"/>
      <p:bldP spid="7" grpId="0" animBg="1"/>
      <p:bldP spid="8" grpId="0" animBg="1"/>
      <p:bldP spid="12" grpId="0" animBg="1"/>
      <p:bldP spid="19" grpId="0" animBg="1"/>
      <p:bldP spid="20" grpId="0" animBg="1"/>
      <p:bldP spid="29" grpId="0" animBg="1"/>
      <p:bldP spid="36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B0F29ED3-5FB6-42C3-A36E-105F6B0485AF}"/>
              </a:ext>
            </a:extLst>
          </p:cNvPr>
          <p:cNvSpPr/>
          <p:nvPr/>
        </p:nvSpPr>
        <p:spPr>
          <a:xfrm>
            <a:off x="6589486" y="404774"/>
            <a:ext cx="3962400" cy="901511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دعونا نتذكّر</a:t>
            </a:r>
            <a:endParaRPr lang="en-US" sz="3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95DEB88-9098-43DC-BA70-3E50E236812F}"/>
              </a:ext>
            </a:extLst>
          </p:cNvPr>
          <p:cNvSpPr/>
          <p:nvPr/>
        </p:nvSpPr>
        <p:spPr>
          <a:xfrm>
            <a:off x="7630933" y="404775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728685" y="1698172"/>
            <a:ext cx="7445829" cy="682170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بماذا أوصى الوالد ابنه :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609601" y="2772229"/>
            <a:ext cx="8229600" cy="1944914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/>
              <a:t>أَوْصَاني وَالدي بأن أَحترمَ الكبيرَ </a:t>
            </a:r>
            <a:r>
              <a:rPr lang="ar-SA" smtClean="0"/>
              <a:t>وأنَ أَعطفَ على الصغيرِ , وأنْ أُسَاعدَ المحتاجَ ,وأنْ أُثابرَ </a:t>
            </a:r>
            <a:r>
              <a:rPr lang="ar-SA" dirty="0" smtClean="0"/>
              <a:t>على </a:t>
            </a:r>
            <a:r>
              <a:rPr lang="ar-SA" smtClean="0"/>
              <a:t>دروسي وأُمارسَ الرياضة.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4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836</TotalTime>
  <Words>178</Words>
  <Application>Microsoft Office PowerPoint</Application>
  <PresentationFormat>شاشة عريضة</PresentationFormat>
  <Paragraphs>33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Traditional Arabic</vt:lpstr>
      <vt:lpstr>school</vt:lpstr>
      <vt:lpstr>1_school</vt:lpstr>
      <vt:lpstr>الصّف : الثالث  المادة : لغة عربيّة  معارف ومهارات  </vt:lpstr>
      <vt:lpstr>عرض تقديمي في PowerPoint</vt:lpstr>
      <vt:lpstr> </vt:lpstr>
      <vt:lpstr>هيا بنا نقرأ </vt:lpstr>
      <vt:lpstr>عرض تقديمي في PowerPoint</vt:lpstr>
      <vt:lpstr>أتعرف</vt:lpstr>
      <vt:lpstr>بماذا أوصى الوالد ابنه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110</cp:revision>
  <dcterms:created xsi:type="dcterms:W3CDTF">2020-05-02T02:36:07Z</dcterms:created>
  <dcterms:modified xsi:type="dcterms:W3CDTF">2020-07-14T19:47:09Z</dcterms:modified>
</cp:coreProperties>
</file>