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0" r:id="rId8"/>
    <p:sldId id="26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نمط متوسط 4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34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682480"/>
            <a:ext cx="3761405" cy="2216689"/>
          </a:xfrm>
        </p:spPr>
        <p:txBody>
          <a:bodyPr/>
          <a:lstStyle/>
          <a:p>
            <a:pPr algn="r"/>
            <a:r>
              <a:rPr lang="ar-SA" sz="40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الصف</a:t>
            </a: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6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الدرس</a:t>
            </a: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4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الأعداد </a:t>
            </a:r>
            <a:r>
              <a:rPr lang="ar-SA" sz="4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7، 8،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466" y="1600200"/>
            <a:ext cx="7205133" cy="250613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يميز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الأعداد 7، 8، </a:t>
            </a:r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9</a:t>
            </a:r>
            <a:r>
              <a:rPr lang="en-US" sz="4000" b="1" dirty="0" smtClean="0">
                <a:latin typeface="Sakkal Majalla" pitchFamily="2" charset="-78"/>
                <a:cs typeface="Sakkal Majalla" pitchFamily="2" charset="-78"/>
              </a:rPr>
              <a:t> -</a:t>
            </a:r>
            <a:endParaRPr lang="ar-SA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يقرأ التلميذ الأعداد 7، 8، 9</a:t>
            </a:r>
          </a:p>
          <a:p>
            <a:pPr marL="0" indent="0" algn="r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4000" b="1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SA" sz="4000" b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يكتب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بين الأعداد 7، 8، 9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أتذكر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وأكتب</a:t>
            </a:r>
            <a:r>
              <a:rPr lang="ar-SA" dirty="0" smtClean="0"/>
              <a:t> العدد السابق</a:t>
            </a:r>
            <a:endParaRPr lang="en-US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388534" y="1524000"/>
            <a:ext cx="6350000" cy="253153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......... ، 6    ...........، 4   ..........، 2</a:t>
            </a:r>
            <a:endParaRPr lang="ar-SA" sz="2800"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أتذكر وأكتب العدد السابق</a:t>
            </a:r>
            <a:endParaRPr lang="en-US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388534" y="1524000"/>
            <a:ext cx="6350000" cy="253153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4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6            </a:t>
            </a:r>
            <a:r>
              <a:rPr lang="ar-SA" sz="6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4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4           </a:t>
            </a:r>
            <a:r>
              <a:rPr lang="ar-SA" sz="6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4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،2</a:t>
            </a:r>
            <a:endParaRPr lang="ar-SA" sz="4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76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660400"/>
            <a:ext cx="7789334" cy="905933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أتأمل الصور وأكتب العدد المناسب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5" y="1677561"/>
            <a:ext cx="7765822" cy="1775677"/>
          </a:xfrm>
        </p:spPr>
      </p:pic>
      <p:sp>
        <p:nvSpPr>
          <p:cNvPr id="5" name="شكل بيضاوي 4"/>
          <p:cNvSpPr/>
          <p:nvPr/>
        </p:nvSpPr>
        <p:spPr>
          <a:xfrm>
            <a:off x="6349999" y="2970638"/>
            <a:ext cx="1202267" cy="62769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3793066" y="2970638"/>
            <a:ext cx="1185333" cy="62769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1269998" y="3014880"/>
            <a:ext cx="1032933" cy="67849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660400"/>
            <a:ext cx="7789334" cy="905933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أتأمل الصور وأكتب العدد المناسب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5" y="1677561"/>
            <a:ext cx="7765822" cy="1775677"/>
          </a:xfrm>
        </p:spPr>
      </p:pic>
      <p:sp>
        <p:nvSpPr>
          <p:cNvPr id="5" name="شكل بيضاوي 4"/>
          <p:cNvSpPr/>
          <p:nvPr/>
        </p:nvSpPr>
        <p:spPr>
          <a:xfrm>
            <a:off x="6349999" y="2970638"/>
            <a:ext cx="1202267" cy="62769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</a:rPr>
              <a:t>7</a:t>
            </a:r>
            <a:endParaRPr lang="ar-SA" sz="4800" b="1" dirty="0">
              <a:solidFill>
                <a:schemeClr val="tx1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3793066" y="2970638"/>
            <a:ext cx="1185333" cy="627696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8</a:t>
            </a:r>
            <a:endParaRPr lang="ar-SA" sz="4000" b="1" dirty="0">
              <a:solidFill>
                <a:schemeClr val="tx1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1269998" y="3014880"/>
            <a:ext cx="1032933" cy="67849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9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أكتب الأعداد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52009"/>
            <a:ext cx="5621866" cy="2100791"/>
          </a:xfr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47000" cy="990600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أكمل الجدول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660125"/>
              </p:ext>
            </p:extLst>
          </p:nvPr>
        </p:nvGraphicFramePr>
        <p:xfrm>
          <a:off x="922864" y="1989666"/>
          <a:ext cx="7391403" cy="1005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21267"/>
                <a:gridCol w="821267"/>
                <a:gridCol w="821267"/>
                <a:gridCol w="821267"/>
                <a:gridCol w="821267"/>
                <a:gridCol w="821267"/>
                <a:gridCol w="821267"/>
                <a:gridCol w="821267"/>
                <a:gridCol w="821267"/>
              </a:tblGrid>
              <a:tr h="922867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ar-SA" sz="6000" b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6000" b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6000" b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endParaRPr lang="ar-SA" sz="6000" b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6000" b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</a:t>
                      </a:r>
                      <a:endParaRPr lang="ar-SA" sz="6000" b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6000" b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6000" b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</a:t>
                      </a:r>
                      <a:endParaRPr lang="ar-SA" sz="6000" b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3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ريط منحني إلى الأعلى 3"/>
          <p:cNvSpPr/>
          <p:nvPr/>
        </p:nvSpPr>
        <p:spPr>
          <a:xfrm>
            <a:off x="1667932" y="1405467"/>
            <a:ext cx="4986867" cy="2861733"/>
          </a:xfrm>
          <a:prstGeom prst="ellipseRibbon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 لكم</a:t>
            </a:r>
            <a:endParaRPr lang="ar-SA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44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102</TotalTime>
  <Words>83</Words>
  <Application>Microsoft Office PowerPoint</Application>
  <PresentationFormat>عرض على الشاشة (3:4)‏</PresentationFormat>
  <Paragraphs>21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school</vt:lpstr>
      <vt:lpstr>الصف: الأول المادة: حساب الدرس: الأعداد 7، 8، 9</vt:lpstr>
      <vt:lpstr>مخرجات التعلم</vt:lpstr>
      <vt:lpstr>أتذكر وأكتب العدد السابق</vt:lpstr>
      <vt:lpstr>أتذكر وأكتب العدد السابق</vt:lpstr>
      <vt:lpstr>أتأمل الصور وأكتب العدد المناسب</vt:lpstr>
      <vt:lpstr>أتأمل الصور وأكتب العدد المناسب</vt:lpstr>
      <vt:lpstr>أكتب الأعداد</vt:lpstr>
      <vt:lpstr>أكمل الجدول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ttiger</cp:lastModifiedBy>
  <cp:revision>14</cp:revision>
  <dcterms:created xsi:type="dcterms:W3CDTF">2020-05-02T02:36:07Z</dcterms:created>
  <dcterms:modified xsi:type="dcterms:W3CDTF">2020-07-07T06:33:40Z</dcterms:modified>
</cp:coreProperties>
</file>