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8" r:id="rId4"/>
    <p:sldId id="259" r:id="rId5"/>
    <p:sldId id="258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76" autoAdjust="0"/>
  </p:normalViewPr>
  <p:slideViewPr>
    <p:cSldViewPr snapToGrid="0" snapToObjects="1">
      <p:cViewPr varScale="1">
        <p:scale>
          <a:sx n="53" d="100"/>
          <a:sy n="53" d="100"/>
        </p:scale>
        <p:origin x="18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9E117-43B4-4349-BADE-C22C065BA0EF}" type="datetimeFigureOut">
              <a:rPr lang="ar-SA" smtClean="0"/>
              <a:t>22/12/1441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6239BB-1994-45BA-BDBD-3BF6BC42BC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aseline="0" dirty="0"/>
              <a:t>ويدل الماضي على......</a:t>
            </a:r>
          </a:p>
          <a:p>
            <a:r>
              <a:rPr lang="ar-SA" baseline="0" dirty="0"/>
              <a:t>والمضارع على..............</a:t>
            </a:r>
          </a:p>
          <a:p>
            <a:r>
              <a:rPr lang="ar-SA" baseline="0" dirty="0"/>
              <a:t>والأمر على طلب القيام بالفعل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1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الأفعال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br>
              <a:rPr lang="ar-SA" sz="4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الأهداف العامة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يذكر التلميذ أنواع الأفعال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يحدد التلميذ الدلالة الزمنية للأفعال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يصنف التلميذ الأفعال ضمن جدول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dirty="0"/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92154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تذكر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41379"/>
            <a:ext cx="6271146" cy="2485486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الكلمة ثلاثة أنواع: اسم </a:t>
            </a:r>
            <a:r>
              <a:rPr lang="ar-SA" b="1" dirty="0">
                <a:solidFill>
                  <a:schemeClr val="tx2"/>
                </a:solidFill>
              </a:rPr>
              <a:t>وفعل</a:t>
            </a:r>
            <a:r>
              <a:rPr lang="ar-SA" dirty="0"/>
              <a:t> وحرف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442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/>
          <a:lstStyle/>
          <a:p>
            <a:r>
              <a:rPr lang="ar-SA" dirty="0"/>
              <a:t>الفعل ثلاثة أنواع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1428751"/>
            <a:ext cx="7772400" cy="3790950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الفعل الماضي:</a:t>
            </a:r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400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( ذهبَ، درسَ، رسمَت)  </a:t>
            </a:r>
          </a:p>
          <a:p>
            <a:pPr algn="r" rtl="1"/>
            <a:r>
              <a:rPr lang="ar-SA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الفعل المضارع: </a:t>
            </a:r>
            <a:r>
              <a:rPr lang="ar-SA" sz="4800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( يذهبُ، يدرسُ، ترسمُ)</a:t>
            </a:r>
          </a:p>
          <a:p>
            <a:pPr algn="r" rtl="1"/>
            <a:r>
              <a:rPr lang="ar-SA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فعل الأمر: </a:t>
            </a:r>
            <a:r>
              <a:rPr lang="ar-SA" sz="4400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( اذهب، ادرس، ارسمي)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0658"/>
          </a:xfrm>
        </p:spPr>
        <p:txBody>
          <a:bodyPr>
            <a:normAutofit/>
          </a:bodyPr>
          <a:lstStyle/>
          <a:p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التلميذ، صنف الأفعال في الجمل بحسب الجدول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25297"/>
            <a:ext cx="8028432" cy="36941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Sakkal Majalla" pitchFamily="2" charset="-78"/>
                <a:cs typeface="Sakkal Majalla" pitchFamily="2" charset="-78"/>
              </a:rPr>
              <a:t>يصطاد الصياد السمك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itchFamily="2" charset="-78"/>
                <a:cs typeface="Sakkal Majalla" pitchFamily="2" charset="-78"/>
              </a:rPr>
              <a:t>تابع التلميذ مسيره إلى الحديقة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انظري يا ليلى إلى النجوم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اكتب في دفترك 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itchFamily="2" charset="-78"/>
                <a:cs typeface="Sakkal Majalla" pitchFamily="2" charset="-78"/>
              </a:rPr>
              <a:t>تزين النباتات حديقتنا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itchFamily="2" charset="-78"/>
                <a:cs typeface="Sakkal Majalla" pitchFamily="2" charset="-78"/>
              </a:rPr>
              <a:t>يغرد العصفور على الشجرة 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4A7AE75F-9B86-4F2D-AC0F-4002333F9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26854"/>
              </p:ext>
            </p:extLst>
          </p:nvPr>
        </p:nvGraphicFramePr>
        <p:xfrm>
          <a:off x="658368" y="1371600"/>
          <a:ext cx="4059936" cy="32186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3312">
                  <a:extLst>
                    <a:ext uri="{9D8B030D-6E8A-4147-A177-3AD203B41FA5}">
                      <a16:colId xmlns:a16="http://schemas.microsoft.com/office/drawing/2014/main" val="237475537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3828745012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928128987"/>
                    </a:ext>
                  </a:extLst>
                </a:gridCol>
              </a:tblGrid>
              <a:tr h="120700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الفعل الماضي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الفعل المضارع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فعل الأمر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2799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481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5782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2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1219200" y="987552"/>
            <a:ext cx="7029450" cy="4242816"/>
          </a:xfrm>
        </p:spPr>
        <p:txBody>
          <a:bodyPr>
            <a:normAutofit fontScale="90000"/>
          </a:bodyPr>
          <a:lstStyle/>
          <a:p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اكتب ثلاث عبارات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تحتوي الجملة الأولى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فعل أمر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والجملة الثانية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فعلا ماضيا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والجملة الثالثة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فعلا مضارعا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b="1" dirty="0">
              <a:solidFill>
                <a:schemeClr val="accent1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952500" y="6345936"/>
            <a:ext cx="7562850" cy="2590800"/>
          </a:xfrm>
        </p:spPr>
        <p:txBody>
          <a:bodyPr>
            <a:normAutofit/>
          </a:bodyPr>
          <a:lstStyle/>
          <a:p>
            <a:pPr algn="r" rtl="1"/>
            <a:endParaRPr lang="ar-SA" sz="4400" b="1" dirty="0"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386</TotalTime>
  <Words>151</Words>
  <Application>Microsoft Office PowerPoint</Application>
  <PresentationFormat>عرض على الشاشة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school</vt:lpstr>
      <vt:lpstr>الصف : الثالث المادة: اللغة العربية الدرس: الأفعال</vt:lpstr>
      <vt:lpstr>الفعل الماضي الأهداف العامة</vt:lpstr>
      <vt:lpstr>تذكر</vt:lpstr>
      <vt:lpstr>الفعل ثلاثة أنواع</vt:lpstr>
      <vt:lpstr>عزيزي التلميذ، صنف الأفعال في الجمل بحسب الجدول</vt:lpstr>
      <vt:lpstr>اكتب ثلاث عبارات تحتوي الجملة الأولى فعل أمر والجملة الثانية فعلا ماضيا والجملة الثالثة فعلا مضارعا    </vt:lpstr>
      <vt:lpstr>إلى اللقاء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USER</cp:lastModifiedBy>
  <cp:revision>37</cp:revision>
  <dcterms:created xsi:type="dcterms:W3CDTF">2020-05-02T02:36:07Z</dcterms:created>
  <dcterms:modified xsi:type="dcterms:W3CDTF">2020-08-11T09:06:41Z</dcterms:modified>
</cp:coreProperties>
</file>