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8" r:id="rId4"/>
    <p:sldId id="259" r:id="rId5"/>
    <p:sldId id="271" r:id="rId6"/>
    <p:sldId id="272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76" autoAdjust="0"/>
  </p:normalViewPr>
  <p:slideViewPr>
    <p:cSldViewPr snapToGrid="0" snapToObjects="1"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99E117-43B4-4349-BADE-C22C065BA0EF}" type="datetimeFigureOut">
              <a:rPr lang="ar-SA" smtClean="0"/>
              <a:t>28/12/1441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6239BB-1994-45BA-BDBD-3BF6BC42BC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85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628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baseline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91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baseline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97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baseline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50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اللغة العربية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الاسم الموصول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27117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الفعل الماضي</a:t>
            </a:r>
            <a:br>
              <a:rPr lang="ar-SA" sz="4000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الأهداف العامة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2101754"/>
            <a:ext cx="6271146" cy="3553539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يذكر  التلميذ تعريف الاسم الموصول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يشرح التلميذ استخدام الاسم الموصول ( الذين)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يصوغ التلميذ جملة تحتوي الاسم الموصول ( الذين)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938"/>
            <a:ext cx="8229600" cy="934215"/>
          </a:xfrm>
        </p:spPr>
        <p:txBody>
          <a:bodyPr>
            <a:normAutofit/>
          </a:bodyPr>
          <a:lstStyle/>
          <a:p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تعرفنا سابقا إلى الاسم الموصول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19" y="1492153"/>
            <a:ext cx="6788257" cy="3553539"/>
          </a:xfrm>
        </p:spPr>
        <p:txBody>
          <a:bodyPr>
            <a:normAutofit/>
          </a:bodyPr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يأتي للربط بين جملتين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الذي: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ويستخدم للمفرد المذكر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جاء التلميذ 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الذي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يحب معلمه 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التي: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ويستخدم للمفرد المؤنث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زرت الطبيبة </a:t>
            </a: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تعالج المرضى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endParaRPr lang="ar-SA" sz="36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442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0851"/>
            <a:ext cx="7772400" cy="977900"/>
          </a:xfrm>
        </p:spPr>
        <p:txBody>
          <a:bodyPr>
            <a:normAutofit fontScale="90000"/>
          </a:bodyPr>
          <a:lstStyle/>
          <a:p>
            <a:r>
              <a:rPr lang="ar-SA" dirty="0"/>
              <a:t>والآن سنتعرف الاسم الموصول</a:t>
            </a:r>
            <a:br>
              <a:rPr lang="ar-SA" dirty="0"/>
            </a:br>
            <a:r>
              <a:rPr lang="ar-SA" dirty="0"/>
              <a:t>اللذين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80448" y="1490745"/>
            <a:ext cx="7206712" cy="3728955"/>
          </a:xfrm>
        </p:spPr>
        <p:txBody>
          <a:bodyPr>
            <a:norm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dirty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لنقرأ الجمل التالية</a:t>
            </a:r>
          </a:p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فرح الفلاحون </a:t>
            </a:r>
            <a:r>
              <a:rPr lang="ar-SA" dirty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الذين</a:t>
            </a:r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جمعوا محصولهم الوفير</a:t>
            </a:r>
          </a:p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كافأ المدرب اللاعبين </a:t>
            </a:r>
            <a:r>
              <a:rPr lang="ar-SA" dirty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الذين </a:t>
            </a:r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فازوا بالمسابقة</a:t>
            </a:r>
          </a:p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جاء التلاميذ </a:t>
            </a:r>
            <a:r>
              <a:rPr lang="ar-SA" dirty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الذين</a:t>
            </a:r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تفوقوا</a:t>
            </a:r>
          </a:p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          لاحظ: ( الفلاحون- اللاعبين- التلاميذ) كلها جمع مذكر</a:t>
            </a:r>
          </a:p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       </a:t>
            </a:r>
          </a:p>
          <a:p>
            <a:pPr algn="r" rtl="1"/>
            <a:endParaRPr lang="ar-SA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0851"/>
            <a:ext cx="7772400" cy="977900"/>
          </a:xfrm>
        </p:spPr>
        <p:txBody>
          <a:bodyPr>
            <a:normAutofit/>
          </a:bodyPr>
          <a:lstStyle/>
          <a:p>
            <a:r>
              <a:rPr lang="ar-SA" dirty="0"/>
              <a:t>نستنتج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80447" y="1428751"/>
            <a:ext cx="7977753" cy="3790950"/>
          </a:xfrm>
        </p:spPr>
        <p:txBody>
          <a:bodyPr>
            <a:norm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الذين: اسم موصول يستخدم لجمع المذكر</a:t>
            </a:r>
          </a:p>
        </p:txBody>
      </p:sp>
    </p:spTree>
    <p:extLst>
      <p:ext uri="{BB962C8B-B14F-4D97-AF65-F5344CB8AC3E}">
        <p14:creationId xmlns:p14="http://schemas.microsoft.com/office/powerpoint/2010/main" val="294980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0850"/>
            <a:ext cx="7772400" cy="3935169"/>
          </a:xfrm>
        </p:spPr>
        <p:txBody>
          <a:bodyPr>
            <a:normAutofit/>
          </a:bodyPr>
          <a:lstStyle/>
          <a:p>
            <a:r>
              <a:rPr lang="ar-SA" dirty="0"/>
              <a:t>أصوغ جملة تحتوي الاسم الموصول</a:t>
            </a:r>
            <a:br>
              <a:rPr lang="ar-SA" dirty="0"/>
            </a:br>
            <a:r>
              <a:rPr lang="ar-SA" dirty="0">
                <a:solidFill>
                  <a:schemeClr val="tx2"/>
                </a:solidFill>
              </a:rPr>
              <a:t>الذين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80447" y="4386019"/>
            <a:ext cx="7977753" cy="833682"/>
          </a:xfrm>
        </p:spPr>
        <p:txBody>
          <a:bodyPr>
            <a:normAutofit/>
          </a:bodyPr>
          <a:lstStyle/>
          <a:p>
            <a:pPr algn="r" rtl="1"/>
            <a:endParaRPr lang="ar-SA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585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740" y="4128448"/>
            <a:ext cx="3252627" cy="2511188"/>
          </a:xfrm>
        </p:spPr>
        <p:txBody>
          <a:bodyPr>
            <a:normAutofit/>
          </a:bodyPr>
          <a:lstStyle/>
          <a:p>
            <a:r>
              <a:rPr lang="ar-SA" sz="8000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637467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335</TotalTime>
  <Words>134</Words>
  <Application>Microsoft Office PowerPoint</Application>
  <PresentationFormat>عرض على الشاشة (4:3)</PresentationFormat>
  <Paragraphs>26</Paragraphs>
  <Slides>7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school</vt:lpstr>
      <vt:lpstr>الصف : الثالث المادة: اللغة العربية الدرس: الاسم الموصول</vt:lpstr>
      <vt:lpstr>الفعل الماضي الأهداف العامة</vt:lpstr>
      <vt:lpstr>تعرفنا سابقا إلى الاسم الموصول</vt:lpstr>
      <vt:lpstr>والآن سنتعرف الاسم الموصول اللذين</vt:lpstr>
      <vt:lpstr>نستنتج</vt:lpstr>
      <vt:lpstr>أصوغ جملة تحتوي الاسم الموصول الذين</vt:lpstr>
      <vt:lpstr>إلى اللقاء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USER</cp:lastModifiedBy>
  <cp:revision>40</cp:revision>
  <dcterms:created xsi:type="dcterms:W3CDTF">2020-05-02T02:36:07Z</dcterms:created>
  <dcterms:modified xsi:type="dcterms:W3CDTF">2020-08-17T08:41:25Z</dcterms:modified>
</cp:coreProperties>
</file>