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2"/>
  </p:notesMasterIdLst>
  <p:sldIdLst>
    <p:sldId id="261" r:id="rId3"/>
    <p:sldId id="277" r:id="rId4"/>
    <p:sldId id="258" r:id="rId5"/>
    <p:sldId id="276" r:id="rId6"/>
    <p:sldId id="280" r:id="rId7"/>
    <p:sldId id="278" r:id="rId8"/>
    <p:sldId id="267" r:id="rId9"/>
    <p:sldId id="274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522" autoAdjust="0"/>
  </p:normalViewPr>
  <p:slideViewPr>
    <p:cSldViewPr snapToGrid="0" snapToObjects="1">
      <p:cViewPr varScale="1">
        <p:scale>
          <a:sx n="91" d="100"/>
          <a:sy n="91" d="100"/>
        </p:scale>
        <p:origin x="798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يشرح التلميذ التكاثر </a:t>
          </a:r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لدى الضفادع</a:t>
          </a:r>
          <a:endParaRPr lang="ar-SA" sz="32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يعدّد </a:t>
          </a:r>
          <a:r>
            <a:rPr lang="ar-SA" sz="3200" smtClean="0">
              <a:latin typeface="Sakkal Majalla" pitchFamily="2" charset="-78"/>
              <a:cs typeface="Sakkal Majalla" pitchFamily="2" charset="-78"/>
            </a:rPr>
            <a:t>التلميذ مراحل </a:t>
          </a:r>
          <a:r>
            <a:rPr lang="ar-SA" sz="3200" dirty="0" smtClean="0">
              <a:latin typeface="Sakkal Majalla" pitchFamily="2" charset="-78"/>
              <a:cs typeface="Sakkal Majalla" pitchFamily="2" charset="-78"/>
            </a:rPr>
            <a:t>النمو عند الضفادع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C074E04B-0E6C-4B7D-916E-421F09730490}" type="pres">
      <dgm:prSet presAssocID="{32A55A70-DE80-4B23-8B4C-2CE86E7A92EE}" presName="parentText" presStyleLbl="node1" presStyleIdx="0" presStyleCnt="2" custScaleX="128347" custScaleY="13565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6CA539D-EBAE-4D0C-AE37-AF17436928CE}" type="pres">
      <dgm:prSet presAssocID="{4CE1B561-E7B1-435B-BB9E-35DC905971B1}" presName="parentText" presStyleLbl="node1" presStyleIdx="1" presStyleCnt="2" custScaleX="133881" custScaleY="12971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endParaRPr lang="ar-SA"/>
        </a:p>
      </dgm:t>
    </dgm:pt>
  </dgm:ptLst>
  <dgm:cxnLst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560231"/>
          <a:ext cx="5100084" cy="554400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074E04B-0E6C-4B7D-916E-421F09730490}">
      <dsp:nvSpPr>
        <dsp:cNvPr id="0" name=""/>
        <dsp:cNvSpPr/>
      </dsp:nvSpPr>
      <dsp:spPr>
        <a:xfrm>
          <a:off x="254755" y="3934"/>
          <a:ext cx="4577588" cy="88101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يشرح التلميذ التكاثر </a:t>
          </a: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لدى الضفادع</a:t>
          </a:r>
          <a:endParaRPr lang="ar-SA" sz="32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97763" y="46942"/>
        <a:ext cx="4491572" cy="795001"/>
      </dsp:txXfrm>
    </dsp:sp>
    <dsp:sp modelId="{22DA5740-E012-4A90-8455-8E4F45C5AABB}">
      <dsp:nvSpPr>
        <dsp:cNvPr id="0" name=""/>
        <dsp:cNvSpPr/>
      </dsp:nvSpPr>
      <dsp:spPr>
        <a:xfrm>
          <a:off x="0" y="1751145"/>
          <a:ext cx="5100084" cy="554400"/>
        </a:xfrm>
        <a:prstGeom prst="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6CA539D-EBAE-4D0C-AE37-AF17436928CE}">
      <dsp:nvSpPr>
        <dsp:cNvPr id="0" name=""/>
        <dsp:cNvSpPr/>
      </dsp:nvSpPr>
      <dsp:spPr>
        <a:xfrm>
          <a:off x="254755" y="1233431"/>
          <a:ext cx="4774962" cy="84243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أن </a:t>
          </a: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يعدّد </a:t>
          </a:r>
          <a:r>
            <a:rPr lang="ar-SA" sz="3200" kern="1200" smtClean="0">
              <a:latin typeface="Sakkal Majalla" pitchFamily="2" charset="-78"/>
              <a:cs typeface="Sakkal Majalla" pitchFamily="2" charset="-78"/>
            </a:rPr>
            <a:t>التلميذ مراحل </a:t>
          </a:r>
          <a:r>
            <a:rPr lang="ar-SA" sz="3200" kern="1200" dirty="0" smtClean="0">
              <a:latin typeface="Sakkal Majalla" pitchFamily="2" charset="-78"/>
              <a:cs typeface="Sakkal Majalla" pitchFamily="2" charset="-78"/>
            </a:rPr>
            <a:t>النمو عند الضفادع</a:t>
          </a:r>
        </a:p>
      </dsp:txBody>
      <dsp:txXfrm>
        <a:off x="295879" y="1274555"/>
        <a:ext cx="4692714" cy="76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27/12/1441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90" y="3269379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التكاثر لدى الضفادع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12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638363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4291159748"/>
              </p:ext>
            </p:extLst>
          </p:nvPr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188150" y="287079"/>
            <a:ext cx="231789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الصور: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806993" y="3912781"/>
            <a:ext cx="391278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ما اسم صغير الضفدع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30" t="21101" r="52696" b="22066"/>
          <a:stretch>
            <a:fillRect/>
          </a:stretch>
        </p:blipFill>
        <p:spPr bwMode="auto">
          <a:xfrm>
            <a:off x="425302" y="439413"/>
            <a:ext cx="3848983" cy="27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1348" t="51771" r="16046" b="28607"/>
          <a:stretch>
            <a:fillRect/>
          </a:stretch>
        </p:blipFill>
        <p:spPr bwMode="auto">
          <a:xfrm>
            <a:off x="5677786" y="994965"/>
            <a:ext cx="2828261" cy="95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6528389" y="2276794"/>
            <a:ext cx="166930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err="1" smtClean="0">
                <a:latin typeface="Sakkal Majalla" pitchFamily="2" charset="-78"/>
                <a:cs typeface="Sakkal Majalla" pitchFamily="2" charset="-78"/>
              </a:rPr>
              <a:t>شرغوف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806994" y="2984680"/>
            <a:ext cx="210524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ضفدع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سهم إلى اليسار 9"/>
          <p:cNvSpPr/>
          <p:nvPr/>
        </p:nvSpPr>
        <p:spPr>
          <a:xfrm>
            <a:off x="4274285" y="1392865"/>
            <a:ext cx="1403501" cy="7442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953697" y="361511"/>
            <a:ext cx="160551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7200" dirty="0" smtClean="0">
                <a:latin typeface="Sakkal Majalla" pitchFamily="2" charset="-78"/>
                <a:cs typeface="Sakkal Majalla" pitchFamily="2" charset="-78"/>
              </a:rPr>
              <a:t>أتعلم</a:t>
            </a:r>
            <a:endParaRPr lang="ar-SA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46298" y="561025"/>
            <a:ext cx="58372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تضع إناث الضفادع البيض في الماء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18707" y="1371094"/>
            <a:ext cx="5964865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يساهم الضفدع في الحفاظ على البيئة لأنّه يتغذّى على الحشرات الضارّة</a:t>
            </a:r>
            <a:endParaRPr lang="ar-SA" sz="40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صورة 7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89" y="2909334"/>
            <a:ext cx="1828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تأمّل الصورة:</a:t>
            </a:r>
            <a:endParaRPr lang="ar-SA" sz="4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640215" y="2644392"/>
            <a:ext cx="37851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يشبه </a:t>
            </a:r>
            <a:r>
              <a:rPr lang="ar-SA" sz="36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الشرغوف</a:t>
            </a: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والديه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1348" t="51771" r="16046" b="28607"/>
          <a:stretch>
            <a:fillRect/>
          </a:stretch>
        </p:blipFill>
        <p:spPr bwMode="auto">
          <a:xfrm>
            <a:off x="579475" y="415771"/>
            <a:ext cx="4540102" cy="153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6425405" y="1305564"/>
            <a:ext cx="210190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6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43470" y="1998061"/>
            <a:ext cx="418193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اسم صغير الضفدع </a:t>
            </a:r>
            <a:r>
              <a:rPr lang="ar-SA" sz="3600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الشرغوف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849525" y="3290723"/>
            <a:ext cx="3575879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يعيش في الماء وينمو</a:t>
            </a:r>
            <a:b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ليصبح ضفدعاً كاملاً وينتقل للبر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98842" y="1382233"/>
            <a:ext cx="5946507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القطّة: مواء</a:t>
            </a:r>
            <a:br>
              <a:rPr lang="ar-SA" sz="44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البقرة : خوار</a:t>
            </a:r>
            <a:br>
              <a:rPr lang="ar-SA" sz="44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الضفدع: نقيق</a:t>
            </a:r>
            <a:endParaRPr lang="ar-SA" sz="44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82502" y="337585"/>
            <a:ext cx="6248405" cy="10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/>
          </a:p>
        </p:txBody>
      </p:sp>
      <p:sp>
        <p:nvSpPr>
          <p:cNvPr id="9" name="مربع نص 8"/>
          <p:cNvSpPr txBox="1"/>
          <p:nvPr/>
        </p:nvSpPr>
        <p:spPr>
          <a:xfrm>
            <a:off x="1148316" y="366570"/>
            <a:ext cx="57841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latin typeface="Sakkal Majalla" pitchFamily="2" charset="-78"/>
                <a:cs typeface="Sakkal Majalla" pitchFamily="2" charset="-78"/>
              </a:rPr>
              <a:t>أصوات بعض الحيوانات</a:t>
            </a:r>
            <a:endParaRPr lang="ar-SA" sz="60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4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154345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يتغذى الضفدع على: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2043402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الأعشاب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742126" y="2043402"/>
            <a:ext cx="196702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الحشرات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913322" y="2043402"/>
            <a:ext cx="1828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الحبوب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2394" y="2043402"/>
            <a:ext cx="2480931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الثمار</a:t>
            </a:r>
            <a:endParaRPr lang="ar-SA" sz="44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19" y="2954123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455581" y="1104661"/>
            <a:ext cx="511426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تضع أنثى الضفدع البيض في: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10" y="389080"/>
            <a:ext cx="31472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اختر الإجابة الصحيحة</a:t>
            </a:r>
            <a:endParaRPr lang="ar-SA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56253" y="1750992"/>
            <a:ext cx="241359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الماء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444413" y="1750992"/>
            <a:ext cx="171184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التراب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24061" y="1750992"/>
            <a:ext cx="172034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الهواء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2"/>
            <a:ext cx="22243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اليابسة</a:t>
            </a:r>
          </a:p>
        </p:txBody>
      </p:sp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على شكل سحابة 2"/>
          <p:cNvSpPr/>
          <p:nvPr/>
        </p:nvSpPr>
        <p:spPr>
          <a:xfrm>
            <a:off x="4805918" y="276349"/>
            <a:ext cx="3755335" cy="179700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61" y="2620634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21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  <a:endParaRPr lang="ar-SA" sz="4800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903</TotalTime>
  <Words>95</Words>
  <Application>Microsoft Office PowerPoint</Application>
  <PresentationFormat>عرض على الشاشة (9:16)‏</PresentationFormat>
  <Paragraphs>32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نسق Office</vt:lpstr>
      <vt:lpstr>school</vt:lpstr>
      <vt:lpstr>الصف : الثالث المادة : العلوم  الدرس : التكاثر لدى الضفادع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121</cp:revision>
  <dcterms:created xsi:type="dcterms:W3CDTF">2020-05-02T02:36:07Z</dcterms:created>
  <dcterms:modified xsi:type="dcterms:W3CDTF">2020-08-16T08:19:41Z</dcterms:modified>
</cp:coreProperties>
</file>