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7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التكاثر لدى النباتات الزهرية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يتعرف إلى النباتات الزهرية.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يستنتج كيفية تكاثر النباتات الزهرية.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282249" y="2787257"/>
            <a:ext cx="5725237" cy="5655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أي من النباتات الآتية تحمل أزهاراً؟</a:t>
            </a:r>
            <a:endParaRPr lang="ar-S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24" y="818840"/>
            <a:ext cx="1398550" cy="170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50" y="818841"/>
            <a:ext cx="1519237" cy="17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56" y="818839"/>
            <a:ext cx="1468568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1282249" y="3635308"/>
            <a:ext cx="5725237" cy="9747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يسمى النبات الذي يحمل أزهاراً نباتاً زهرياً كالبرتقال والتفاح والقرنفل.</a:t>
            </a:r>
            <a:endParaRPr lang="ar-SY" sz="2400" dirty="0"/>
          </a:p>
        </p:txBody>
      </p:sp>
      <p:pic>
        <p:nvPicPr>
          <p:cNvPr id="1029" name="Picture 5" descr="C:\Users\أحمد زكور\Desktop\تفاح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18840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927406" y="2800183"/>
            <a:ext cx="5267772" cy="5655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ماذا يحمل نبات الفريز؟</a:t>
            </a:r>
            <a:endParaRPr lang="ar-SY" sz="2400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927407" y="3635308"/>
            <a:ext cx="5267771" cy="5954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ماذا يوجد بداخل ثمرة التفاح وثمرة الفول؟</a:t>
            </a:r>
            <a:endParaRPr lang="ar-SY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40" y="791131"/>
            <a:ext cx="1556938" cy="172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85" y="756784"/>
            <a:ext cx="1681305" cy="34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7" y="756785"/>
            <a:ext cx="3416843" cy="172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261815" y="4592471"/>
            <a:ext cx="2933363" cy="11532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تتحول الزهرة إلى ثمرة.</a:t>
            </a:r>
          </a:p>
          <a:p>
            <a:pPr algn="ctr"/>
            <a:r>
              <a:rPr lang="ar-SY" sz="2400" dirty="0" smtClean="0"/>
              <a:t>توجد البذور داخل الثمرة.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11294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  <a:r>
              <a:rPr lang="ar-SY" sz="2800" dirty="0" smtClean="0"/>
              <a:t>  </a:t>
            </a:r>
          </a:p>
          <a:p>
            <a:pPr marL="0" indent="0" algn="r">
              <a:buNone/>
            </a:pPr>
            <a:r>
              <a:rPr lang="ar-SY" sz="2800" dirty="0" smtClean="0"/>
              <a:t>   </a:t>
            </a:r>
            <a:r>
              <a:rPr lang="ar-SY" sz="2800" dirty="0" smtClean="0"/>
              <a:t>   أسمي ثلاث نباتات زهرية من بيئتي.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1..............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2.............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3.............</a:t>
            </a:r>
            <a:endParaRPr lang="ar-SY" sz="2800" dirty="0" smtClean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552</TotalTime>
  <Words>87</Words>
  <Application>Microsoft Office PowerPoint</Application>
  <PresentationFormat>عرض على الشاشة (3:4)‏</PresentationFormat>
  <Paragraphs>16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التكاثر لدى النباتات الزهرية</vt:lpstr>
      <vt:lpstr>مخرجات التعلم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57</cp:revision>
  <dcterms:created xsi:type="dcterms:W3CDTF">2020-05-02T02:36:07Z</dcterms:created>
  <dcterms:modified xsi:type="dcterms:W3CDTF">2020-06-21T08:10:10Z</dcterms:modified>
</cp:coreProperties>
</file>