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2" r:id="rId3"/>
    <p:sldId id="261" r:id="rId4"/>
    <p:sldId id="278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BDD766-142E-491A-BDE9-5E9FAA47D7BD}" type="datetimeFigureOut">
              <a:rPr lang="ar-SA" smtClean="0"/>
              <a:t>02/01/1442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70BB-8D43-4B1B-B109-A2FBD2FF1C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85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79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D70BB-8D43-4B1B-B109-A2FBD2FF1C6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86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471" y="4511570"/>
            <a:ext cx="4484355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التمثيل البياني بالأعمدة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680059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884765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3260427" y="3335951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أن تقرأ التمثيل البياني بالأعمدة</a:t>
            </a:r>
            <a:endParaRPr lang="ar-SA" b="1" dirty="0">
              <a:ln/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B511553-3579-4669-8A23-A710D8C18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88322"/>
              </p:ext>
            </p:extLst>
          </p:nvPr>
        </p:nvGraphicFramePr>
        <p:xfrm>
          <a:off x="1333499" y="506437"/>
          <a:ext cx="9390772" cy="3709964"/>
        </p:xfrm>
        <a:graphic>
          <a:graphicData uri="http://schemas.openxmlformats.org/drawingml/2006/table">
            <a:tbl>
              <a:tblPr rt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01905">
                  <a:extLst>
                    <a:ext uri="{9D8B030D-6E8A-4147-A177-3AD203B41FA5}">
                      <a16:colId xmlns:a16="http://schemas.microsoft.com/office/drawing/2014/main" val="2203500051"/>
                    </a:ext>
                  </a:extLst>
                </a:gridCol>
                <a:gridCol w="1071243">
                  <a:extLst>
                    <a:ext uri="{9D8B030D-6E8A-4147-A177-3AD203B41FA5}">
                      <a16:colId xmlns:a16="http://schemas.microsoft.com/office/drawing/2014/main" val="1789950446"/>
                    </a:ext>
                  </a:extLst>
                </a:gridCol>
                <a:gridCol w="1119604">
                  <a:extLst>
                    <a:ext uri="{9D8B030D-6E8A-4147-A177-3AD203B41FA5}">
                      <a16:colId xmlns:a16="http://schemas.microsoft.com/office/drawing/2014/main" val="2299027834"/>
                    </a:ext>
                  </a:extLst>
                </a:gridCol>
                <a:gridCol w="1119604">
                  <a:extLst>
                    <a:ext uri="{9D8B030D-6E8A-4147-A177-3AD203B41FA5}">
                      <a16:colId xmlns:a16="http://schemas.microsoft.com/office/drawing/2014/main" val="2615022729"/>
                    </a:ext>
                  </a:extLst>
                </a:gridCol>
                <a:gridCol w="1119604">
                  <a:extLst>
                    <a:ext uri="{9D8B030D-6E8A-4147-A177-3AD203B41FA5}">
                      <a16:colId xmlns:a16="http://schemas.microsoft.com/office/drawing/2014/main" val="2248036307"/>
                    </a:ext>
                  </a:extLst>
                </a:gridCol>
                <a:gridCol w="1119604">
                  <a:extLst>
                    <a:ext uri="{9D8B030D-6E8A-4147-A177-3AD203B41FA5}">
                      <a16:colId xmlns:a16="http://schemas.microsoft.com/office/drawing/2014/main" val="3141905387"/>
                    </a:ext>
                  </a:extLst>
                </a:gridCol>
                <a:gridCol w="1119604">
                  <a:extLst>
                    <a:ext uri="{9D8B030D-6E8A-4147-A177-3AD203B41FA5}">
                      <a16:colId xmlns:a16="http://schemas.microsoft.com/office/drawing/2014/main" val="2700811164"/>
                    </a:ext>
                  </a:extLst>
                </a:gridCol>
                <a:gridCol w="1119604">
                  <a:extLst>
                    <a:ext uri="{9D8B030D-6E8A-4147-A177-3AD203B41FA5}">
                      <a16:colId xmlns:a16="http://schemas.microsoft.com/office/drawing/2014/main" val="1501678832"/>
                    </a:ext>
                  </a:extLst>
                </a:gridCol>
              </a:tblGrid>
              <a:tr h="92749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السبت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الأحد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الإثنين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الثلاثاء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الاربعاء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الخميس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الجمعة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25553"/>
                  </a:ext>
                </a:extLst>
              </a:tr>
              <a:tr h="92749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الأسبوع الأول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05638"/>
                  </a:ext>
                </a:extLst>
              </a:tr>
              <a:tr h="92749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الأسبوع الثاني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68872"/>
                  </a:ext>
                </a:extLst>
              </a:tr>
              <a:tr h="92749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الأسبوع الثالث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35356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21362FE1-3B25-4089-95F1-9ADC7425B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4444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6480" y="4146093"/>
            <a:ext cx="1243892" cy="12438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E82D5BF-0BF4-4E29-B9E1-C886CB029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7171" y="4216401"/>
            <a:ext cx="1243892" cy="11126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3E0B386-DEA3-4AD7-A04F-91A501A40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612" y="4230469"/>
            <a:ext cx="1228726" cy="9286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6499163-35F9-4973-B096-7D49EB69DB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5908" y="4203145"/>
            <a:ext cx="2373680" cy="1186840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1718A80-CDCF-4146-871A-245471A9E577}"/>
              </a:ext>
            </a:extLst>
          </p:cNvPr>
          <p:cNvSpPr/>
          <p:nvPr/>
        </p:nvSpPr>
        <p:spPr>
          <a:xfrm>
            <a:off x="9166480" y="5389985"/>
            <a:ext cx="1243892" cy="65521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مشمس</a:t>
            </a:r>
            <a:endParaRPr lang="ar-SA" b="1" dirty="0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1A3ED8C9-84E4-4997-95A8-6A9B5C397FA4}"/>
              </a:ext>
            </a:extLst>
          </p:cNvPr>
          <p:cNvSpPr/>
          <p:nvPr/>
        </p:nvSpPr>
        <p:spPr>
          <a:xfrm>
            <a:off x="7190751" y="5415385"/>
            <a:ext cx="1243892" cy="65521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غائم</a:t>
            </a:r>
            <a:endParaRPr lang="ar-SA" b="1" dirty="0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F9D5A718-14C4-4777-AE99-1643795D0989}"/>
              </a:ext>
            </a:extLst>
          </p:cNvPr>
          <p:cNvSpPr/>
          <p:nvPr/>
        </p:nvSpPr>
        <p:spPr>
          <a:xfrm>
            <a:off x="5580941" y="5415384"/>
            <a:ext cx="1243892" cy="65521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ماطر</a:t>
            </a:r>
            <a:endParaRPr lang="ar-SA" b="1" dirty="0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493EF437-D28D-4461-810A-77174DBC395F}"/>
              </a:ext>
            </a:extLst>
          </p:cNvPr>
          <p:cNvSpPr/>
          <p:nvPr/>
        </p:nvSpPr>
        <p:spPr>
          <a:xfrm>
            <a:off x="3635375" y="5415385"/>
            <a:ext cx="1243892" cy="65521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مثلج</a:t>
            </a:r>
            <a:endParaRPr lang="ar-SA" b="1" dirty="0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B923A032-999F-4148-90E8-72AEACB3B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4444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596" y="2540655"/>
            <a:ext cx="802345" cy="802345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9E0948F8-316B-4F6D-82D1-A6A1E09D7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4444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9890" y="2450447"/>
            <a:ext cx="802345" cy="80234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F8C64511-D205-4104-B60F-A12417BC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4444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210" y="1515875"/>
            <a:ext cx="802345" cy="802345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4BFA0A88-A7F2-423B-B8DD-65005A636C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2098" y="1468015"/>
            <a:ext cx="802344" cy="71770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511D1A1D-31C6-459D-99F4-1D22A3894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9812" y="2394334"/>
            <a:ext cx="802344" cy="717709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D4105965-98F9-43C5-B5D3-4797022CB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8071" y="2450447"/>
            <a:ext cx="802344" cy="71770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A573424B-B6D1-4509-8C5F-832079FFF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358" y="1508388"/>
            <a:ext cx="802344" cy="717709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10204BE8-3F87-4E43-97D2-D4483F3695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3503" y="1453044"/>
            <a:ext cx="1034961" cy="782237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7A788DDF-730C-480E-81FE-540CCFAF1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040" y="3308847"/>
            <a:ext cx="1034961" cy="782237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13F89B2-0850-419A-996A-4433201B2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4186" y="3315558"/>
            <a:ext cx="1034961" cy="78223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04712A9B-A2BC-4713-97D0-20640F990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6334" y="1518291"/>
            <a:ext cx="1034961" cy="782237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F7B6494-8614-40C9-900A-543B91D9A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486" y="2454515"/>
            <a:ext cx="1034961" cy="782237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B7168F69-E40E-4835-9504-AB4F9F21F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849" y="2394334"/>
            <a:ext cx="802344" cy="717709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0F97B845-01BE-4259-BDD5-4A131C041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608" y="2338124"/>
            <a:ext cx="1576602" cy="898628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86625B60-AA4A-4D89-8852-5F1ED79B92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4033" y="3252792"/>
            <a:ext cx="1576602" cy="898628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DD007E9B-0FF2-46C5-B8C1-F8CCF17A71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3196" y="3276132"/>
            <a:ext cx="1576602" cy="898628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6F5B6302-2DB4-4EDB-9E8C-8FE1D0C76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5790" y="3291138"/>
            <a:ext cx="1576602" cy="898628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848F26F1-31AE-4AF3-B54B-B9286A56C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526" y="3373375"/>
            <a:ext cx="802344" cy="717709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E6D38D29-1BFE-4095-AA28-4C26200256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764" y="3277262"/>
            <a:ext cx="1576602" cy="898628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DF34F106-34AE-427D-B84A-322E1D080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076" y="1500166"/>
            <a:ext cx="1034961" cy="782237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DBC6B3BC-03B0-44BF-8ED9-14E92D5225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040" y="1460469"/>
            <a:ext cx="1034961" cy="782237"/>
          </a:xfrm>
          <a:prstGeom prst="rect">
            <a:avLst/>
          </a:prstGeom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7768BCC7-B3F2-442D-8D2B-52355A1E2AE4}"/>
              </a:ext>
            </a:extLst>
          </p:cNvPr>
          <p:cNvSpPr/>
          <p:nvPr/>
        </p:nvSpPr>
        <p:spPr>
          <a:xfrm>
            <a:off x="576775" y="1275015"/>
            <a:ext cx="10972800" cy="226559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طلب معلم من تلامذته أن يراقبوا حالة الجو لمدة 3 أسابيع ثم يمثلوا البيانات بالأعمدة مستعملين الرموز الآتية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35" grpId="0" animBg="1"/>
      <p:bldP spid="36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10">
            <a:extLst>
              <a:ext uri="{FF2B5EF4-FFF2-40B4-BE49-F238E27FC236}">
                <a16:creationId xmlns:a16="http://schemas.microsoft.com/office/drawing/2014/main" id="{65404065-43F2-4B2D-A424-7CE7275F1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6350"/>
              </p:ext>
            </p:extLst>
          </p:nvPr>
        </p:nvGraphicFramePr>
        <p:xfrm>
          <a:off x="1640840" y="1621366"/>
          <a:ext cx="8087360" cy="2582334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548130">
                  <a:extLst>
                    <a:ext uri="{9D8B030D-6E8A-4147-A177-3AD203B41FA5}">
                      <a16:colId xmlns:a16="http://schemas.microsoft.com/office/drawing/2014/main" val="2263376773"/>
                    </a:ext>
                  </a:extLst>
                </a:gridCol>
                <a:gridCol w="1662430">
                  <a:extLst>
                    <a:ext uri="{9D8B030D-6E8A-4147-A177-3AD203B41FA5}">
                      <a16:colId xmlns:a16="http://schemas.microsoft.com/office/drawing/2014/main" val="332311405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948622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3758915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60101810"/>
                    </a:ext>
                  </a:extLst>
                </a:gridCol>
              </a:tblGrid>
              <a:tr h="1291167">
                <a:tc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1800" dirty="0">
                          <a:solidFill>
                            <a:schemeClr val="tx1"/>
                          </a:solidFill>
                        </a:rPr>
                        <a:t>عدد الأيام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63600"/>
                  </a:ext>
                </a:extLst>
              </a:tr>
              <a:tr h="1291167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</a:rPr>
                        <a:t>حالة الجو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63509"/>
                  </a:ext>
                </a:extLst>
              </a:tr>
            </a:tbl>
          </a:graphicData>
        </a:graphic>
      </p:graphicFrame>
      <p:pic>
        <p:nvPicPr>
          <p:cNvPr id="12" name="صورة 11">
            <a:extLst>
              <a:ext uri="{FF2B5EF4-FFF2-40B4-BE49-F238E27FC236}">
                <a16:creationId xmlns:a16="http://schemas.microsoft.com/office/drawing/2014/main" id="{63A4823A-BC77-410F-B6F8-1637E38B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89778" l="4444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001" y="3146483"/>
            <a:ext cx="802345" cy="8023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3437EB1-B4AF-4ED8-BC20-457EDC02C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2443" y="2872660"/>
            <a:ext cx="1243892" cy="111268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7927137-2EB4-4E62-9F4F-DC8997804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5543" y="3020140"/>
            <a:ext cx="1228726" cy="92868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C318C95-7B26-4130-BB3F-30BB1E421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6960" y="2912533"/>
            <a:ext cx="2373680" cy="1186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13E4D2C-FFEE-4E19-81DF-97884C69550C}"/>
              </a:ext>
            </a:extLst>
          </p:cNvPr>
          <p:cNvSpPr txBox="1"/>
          <p:nvPr/>
        </p:nvSpPr>
        <p:spPr>
          <a:xfrm>
            <a:off x="6646460" y="1712932"/>
            <a:ext cx="13647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3</a:t>
            </a: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7B8B1E1-C6F0-4A23-83A4-6B35DEB56DCF}"/>
              </a:ext>
            </a:extLst>
          </p:cNvPr>
          <p:cNvSpPr txBox="1"/>
          <p:nvPr/>
        </p:nvSpPr>
        <p:spPr>
          <a:xfrm>
            <a:off x="5099744" y="1771488"/>
            <a:ext cx="13647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6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83CA34F-003B-42AB-AACF-3E02FBA49D4D}"/>
              </a:ext>
            </a:extLst>
          </p:cNvPr>
          <p:cNvSpPr txBox="1"/>
          <p:nvPr/>
        </p:nvSpPr>
        <p:spPr>
          <a:xfrm>
            <a:off x="3433802" y="1764664"/>
            <a:ext cx="13647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7</a:t>
            </a:r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9EAAD2F-1474-4904-95F1-8EC241A571E9}"/>
              </a:ext>
            </a:extLst>
          </p:cNvPr>
          <p:cNvSpPr txBox="1"/>
          <p:nvPr/>
        </p:nvSpPr>
        <p:spPr>
          <a:xfrm>
            <a:off x="1640840" y="1764664"/>
            <a:ext cx="136477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5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DE8889-89F9-4A02-AF7E-79DD687D5C0D}"/>
              </a:ext>
            </a:extLst>
          </p:cNvPr>
          <p:cNvSpPr txBox="1"/>
          <p:nvPr/>
        </p:nvSpPr>
        <p:spPr>
          <a:xfrm>
            <a:off x="6817001" y="1364566"/>
            <a:ext cx="119423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مشمس</a:t>
            </a:r>
            <a:endParaRPr lang="ar-SA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AAF543-5540-4D53-9932-52EB8BE70F63}"/>
              </a:ext>
            </a:extLst>
          </p:cNvPr>
          <p:cNvSpPr txBox="1"/>
          <p:nvPr/>
        </p:nvSpPr>
        <p:spPr>
          <a:xfrm>
            <a:off x="1836064" y="1343596"/>
            <a:ext cx="119423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مثلج</a:t>
            </a:r>
            <a:endParaRPr lang="ar-SA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D49CB1-5FE6-4364-AC78-287114D78741}"/>
              </a:ext>
            </a:extLst>
          </p:cNvPr>
          <p:cNvSpPr txBox="1"/>
          <p:nvPr/>
        </p:nvSpPr>
        <p:spPr>
          <a:xfrm>
            <a:off x="3433802" y="1341298"/>
            <a:ext cx="119423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ماطر</a:t>
            </a:r>
            <a:endParaRPr lang="ar-SA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18C499-13CE-4FDF-82BA-84BF846FA284}"/>
              </a:ext>
            </a:extLst>
          </p:cNvPr>
          <p:cNvSpPr txBox="1"/>
          <p:nvPr/>
        </p:nvSpPr>
        <p:spPr>
          <a:xfrm>
            <a:off x="5112519" y="1317611"/>
            <a:ext cx="119423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غائم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99754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0" grpId="0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جدول 10">
            <a:extLst>
              <a:ext uri="{FF2B5EF4-FFF2-40B4-BE49-F238E27FC236}">
                <a16:creationId xmlns:a16="http://schemas.microsoft.com/office/drawing/2014/main" id="{939C9581-D411-4985-BB6B-2D060C99C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29141"/>
              </p:ext>
            </p:extLst>
          </p:nvPr>
        </p:nvGraphicFramePr>
        <p:xfrm>
          <a:off x="3762281" y="4735773"/>
          <a:ext cx="7592655" cy="1644022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53431">
                  <a:extLst>
                    <a:ext uri="{9D8B030D-6E8A-4147-A177-3AD203B41FA5}">
                      <a16:colId xmlns:a16="http://schemas.microsoft.com/office/drawing/2014/main" val="2263376773"/>
                    </a:ext>
                  </a:extLst>
                </a:gridCol>
                <a:gridCol w="1560738">
                  <a:extLst>
                    <a:ext uri="{9D8B030D-6E8A-4147-A177-3AD203B41FA5}">
                      <a16:colId xmlns:a16="http://schemas.microsoft.com/office/drawing/2014/main" val="3323114055"/>
                    </a:ext>
                  </a:extLst>
                </a:gridCol>
                <a:gridCol w="1526162">
                  <a:extLst>
                    <a:ext uri="{9D8B030D-6E8A-4147-A177-3AD203B41FA5}">
                      <a16:colId xmlns:a16="http://schemas.microsoft.com/office/drawing/2014/main" val="3794862223"/>
                    </a:ext>
                  </a:extLst>
                </a:gridCol>
                <a:gridCol w="1526162">
                  <a:extLst>
                    <a:ext uri="{9D8B030D-6E8A-4147-A177-3AD203B41FA5}">
                      <a16:colId xmlns:a16="http://schemas.microsoft.com/office/drawing/2014/main" val="3137589159"/>
                    </a:ext>
                  </a:extLst>
                </a:gridCol>
                <a:gridCol w="1526162">
                  <a:extLst>
                    <a:ext uri="{9D8B030D-6E8A-4147-A177-3AD203B41FA5}">
                      <a16:colId xmlns:a16="http://schemas.microsoft.com/office/drawing/2014/main" val="2960101810"/>
                    </a:ext>
                  </a:extLst>
                </a:gridCol>
              </a:tblGrid>
              <a:tr h="822011">
                <a:tc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1800" dirty="0">
                          <a:solidFill>
                            <a:schemeClr val="tx1"/>
                          </a:solidFill>
                        </a:rPr>
                        <a:t>عدد الأيام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63600"/>
                  </a:ext>
                </a:extLst>
              </a:tr>
              <a:tr h="822011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</a:rPr>
                        <a:t>حالة الجو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63509"/>
                  </a:ext>
                </a:extLst>
              </a:tr>
            </a:tbl>
          </a:graphicData>
        </a:graphic>
      </p:graphicFrame>
      <p:pic>
        <p:nvPicPr>
          <p:cNvPr id="33" name="صورة 32">
            <a:extLst>
              <a:ext uri="{FF2B5EF4-FFF2-40B4-BE49-F238E27FC236}">
                <a16:creationId xmlns:a16="http://schemas.microsoft.com/office/drawing/2014/main" id="{E4A0D3B8-9869-4EEC-85F5-43CEE9DDD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89778" l="4444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208" y="5614583"/>
            <a:ext cx="688298" cy="630444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0A8325B6-677E-4265-BE91-C934C3D47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" b="100000" l="1266" r="991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78" y="5614582"/>
            <a:ext cx="1082668" cy="65573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3281F56-84FE-4646-B470-E4CDC177A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333" l="9690" r="89535">
                        <a14:foregroundMark x1="67054" y1="70769" x2="67054" y2="70769"/>
                        <a14:foregroundMark x1="65504" y1="71795" x2="65504" y2="71795"/>
                        <a14:foregroundMark x1="51550" y1="83077" x2="51550" y2="83077"/>
                        <a14:foregroundMark x1="52326" y1="78974" x2="52326" y2="78974"/>
                        <a14:foregroundMark x1="46124" y1="65641" x2="46124" y2="65641"/>
                        <a14:foregroundMark x1="44574" y1="69231" x2="44574" y2="69231"/>
                        <a14:foregroundMark x1="43798" y1="71282" x2="43798" y2="71282"/>
                        <a14:foregroundMark x1="47287" y1="63077" x2="47287" y2="63077"/>
                        <a14:foregroundMark x1="30620" y1="60513" x2="30620" y2="60513"/>
                        <a14:foregroundMark x1="28682" y1="64615" x2="28682" y2="64615"/>
                        <a14:foregroundMark x1="32171" y1="57949" x2="32171" y2="57949"/>
                        <a14:foregroundMark x1="18217" y1="60000" x2="18217" y2="60000"/>
                        <a14:foregroundMark x1="68217" y1="65128" x2="68217" y2="65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6624" y="5614583"/>
            <a:ext cx="1449501" cy="655731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6531DBF6-B9C0-415B-8786-7C2B7A1F1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6" b="98113" l="20755" r="79245">
                        <a14:foregroundMark x1="61950" y1="60377" x2="61950" y2="60377"/>
                        <a14:foregroundMark x1="59748" y1="60377" x2="59748" y2="60377"/>
                        <a14:foregroundMark x1="61635" y1="67296" x2="61635" y2="67296"/>
                        <a14:foregroundMark x1="65409" y1="64151" x2="65409" y2="64151"/>
                        <a14:foregroundMark x1="64780" y1="56604" x2="64780" y2="56604"/>
                        <a14:foregroundMark x1="57862" y1="64780" x2="57862" y2="64780"/>
                        <a14:foregroundMark x1="56604" y1="67296" x2="56604" y2="67296"/>
                        <a14:foregroundMark x1="61321" y1="71698" x2="61321" y2="71698"/>
                        <a14:foregroundMark x1="45597" y1="71069" x2="45597" y2="71069"/>
                        <a14:foregroundMark x1="45912" y1="76730" x2="45912" y2="76730"/>
                        <a14:foregroundMark x1="49371" y1="76730" x2="49371" y2="76730"/>
                        <a14:foregroundMark x1="48428" y1="74214" x2="48428" y2="74214"/>
                        <a14:foregroundMark x1="45597" y1="81761" x2="45597" y2="81761"/>
                        <a14:foregroundMark x1="41509" y1="77358" x2="41509" y2="77358"/>
                        <a14:foregroundMark x1="43082" y1="74843" x2="43082" y2="74843"/>
                        <a14:foregroundMark x1="42453" y1="66667" x2="42453" y2="66667"/>
                        <a14:foregroundMark x1="49371" y1="70440" x2="49371" y2="70440"/>
                        <a14:foregroundMark x1="44654" y1="79245" x2="44654" y2="79245"/>
                        <a14:foregroundMark x1="58491" y1="88050" x2="58491" y2="88050"/>
                        <a14:foregroundMark x1="57233" y1="86792" x2="57233" y2="86792"/>
                        <a14:foregroundMark x1="55031" y1="90566" x2="55031" y2="90566"/>
                        <a14:foregroundMark x1="53459" y1="93082" x2="53459" y2="93082"/>
                        <a14:foregroundMark x1="53145" y1="83019" x2="53145" y2="83019"/>
                        <a14:foregroundMark x1="57233" y1="77987" x2="57233" y2="77987"/>
                        <a14:foregroundMark x1="61321" y1="83648" x2="61321" y2="83648"/>
                        <a14:foregroundMark x1="60692" y1="86792" x2="60692" y2="86792"/>
                        <a14:foregroundMark x1="61006" y1="91824" x2="61006" y2="91824"/>
                        <a14:foregroundMark x1="57862" y1="93711" x2="57862" y2="93711"/>
                        <a14:foregroundMark x1="57233" y1="96226" x2="57233" y2="96226"/>
                        <a14:foregroundMark x1="54088" y1="85535" x2="54088" y2="85535"/>
                        <a14:foregroundMark x1="55660" y1="86792" x2="55660" y2="86792"/>
                        <a14:foregroundMark x1="54088" y1="89937" x2="54088" y2="89937"/>
                        <a14:foregroundMark x1="58491" y1="57233" x2="58491" y2="57233"/>
                        <a14:foregroundMark x1="61635" y1="51572" x2="61635" y2="51572"/>
                        <a14:foregroundMark x1="45597" y1="61635" x2="45597" y2="61635"/>
                        <a14:foregroundMark x1="32390" y1="59119" x2="32390" y2="59119"/>
                        <a14:foregroundMark x1="28931" y1="63522" x2="28931" y2="63522"/>
                        <a14:foregroundMark x1="29560" y1="69811" x2="29560" y2="69811"/>
                        <a14:foregroundMark x1="32704" y1="72956" x2="32704" y2="72956"/>
                        <a14:foregroundMark x1="35535" y1="70440" x2="35535" y2="70440"/>
                        <a14:foregroundMark x1="35220" y1="63522" x2="35220" y2="63522"/>
                        <a14:foregroundMark x1="32075" y1="66038" x2="32075" y2="66038"/>
                        <a14:foregroundMark x1="34277" y1="69182" x2="34277" y2="69182"/>
                        <a14:foregroundMark x1="32075" y1="71698" x2="32075" y2="71698"/>
                        <a14:foregroundMark x1="32704" y1="71069" x2="32704" y2="71069"/>
                        <a14:foregroundMark x1="29874" y1="66038" x2="29874" y2="66038"/>
                        <a14:foregroundMark x1="33962" y1="63522" x2="33962" y2="63522"/>
                        <a14:foregroundMark x1="31761" y1="62264" x2="31761" y2="62264"/>
                        <a14:foregroundMark x1="29874" y1="81132" x2="29874" y2="81132"/>
                        <a14:foregroundMark x1="28616" y1="86792" x2="28616" y2="86792"/>
                        <a14:foregroundMark x1="30189" y1="91824" x2="30189" y2="91824"/>
                        <a14:foregroundMark x1="33019" y1="92453" x2="33019" y2="92453"/>
                        <a14:foregroundMark x1="34277" y1="86792" x2="34277" y2="86792"/>
                        <a14:foregroundMark x1="33019" y1="81761" x2="33019" y2="81761"/>
                        <a14:foregroundMark x1="32704" y1="74843" x2="32704" y2="74843"/>
                        <a14:foregroundMark x1="34277" y1="72327" x2="34277" y2="72327"/>
                        <a14:foregroundMark x1="28302" y1="84277" x2="28302" y2="84277"/>
                        <a14:foregroundMark x1="31132" y1="80503" x2="31132" y2="80503"/>
                        <a14:foregroundMark x1="32704" y1="80503" x2="32704" y2="80503"/>
                        <a14:foregroundMark x1="34277" y1="82390" x2="34277" y2="82390"/>
                        <a14:foregroundMark x1="34906" y1="84277" x2="34906" y2="84277"/>
                        <a14:foregroundMark x1="34906" y1="86792" x2="34906" y2="86792"/>
                        <a14:foregroundMark x1="34906" y1="90566" x2="34906" y2="90566"/>
                        <a14:foregroundMark x1="33333" y1="93082" x2="33333" y2="93082"/>
                        <a14:foregroundMark x1="31447" y1="93711" x2="31447" y2="93711"/>
                        <a14:foregroundMark x1="27987" y1="91195" x2="27987" y2="91195"/>
                        <a14:foregroundMark x1="27044" y1="83648" x2="27044" y2="83648"/>
                        <a14:foregroundMark x1="28302" y1="81132" x2="28302" y2="81132"/>
                        <a14:foregroundMark x1="30503" y1="77358" x2="30503" y2="77358"/>
                        <a14:foregroundMark x1="33019" y1="78616" x2="33019" y2="78616"/>
                        <a14:foregroundMark x1="34277" y1="81132" x2="34277" y2="81132"/>
                        <a14:foregroundMark x1="60063" y1="83648" x2="60063" y2="83648"/>
                        <a14:foregroundMark x1="59748" y1="81761" x2="59748" y2="81761"/>
                        <a14:foregroundMark x1="58805" y1="81132" x2="58805" y2="81132"/>
                        <a14:foregroundMark x1="56918" y1="80503" x2="56918" y2="80503"/>
                        <a14:foregroundMark x1="55975" y1="80503" x2="55975" y2="80503"/>
                        <a14:foregroundMark x1="55346" y1="81132" x2="55346" y2="81132"/>
                        <a14:foregroundMark x1="53774" y1="81761" x2="53774" y2="81761"/>
                        <a14:foregroundMark x1="53459" y1="87421" x2="53459" y2="87421"/>
                        <a14:foregroundMark x1="53459" y1="91195" x2="53459" y2="91195"/>
                        <a14:foregroundMark x1="55975" y1="94340" x2="55975" y2="94340"/>
                        <a14:foregroundMark x1="55346" y1="94340" x2="55346" y2="94340"/>
                        <a14:foregroundMark x1="58491" y1="95597" x2="58491" y2="95597"/>
                        <a14:foregroundMark x1="60063" y1="94340" x2="60063" y2="94340"/>
                        <a14:foregroundMark x1="61321" y1="90566" x2="61321" y2="90566"/>
                        <a14:foregroundMark x1="61950" y1="88050" x2="61950" y2="88050"/>
                        <a14:foregroundMark x1="61950" y1="85535" x2="61950" y2="85535"/>
                        <a14:foregroundMark x1="61950" y1="81761" x2="61950" y2="81761"/>
                        <a14:foregroundMark x1="60063" y1="81132" x2="60063" y2="81132"/>
                        <a14:foregroundMark x1="59434" y1="79245" x2="59434" y2="79245"/>
                        <a14:foregroundMark x1="58176" y1="78616" x2="58176" y2="78616"/>
                        <a14:foregroundMark x1="56289" y1="77358" x2="56289" y2="77358"/>
                        <a14:foregroundMark x1="55031" y1="77987" x2="55031" y2="77987"/>
                        <a14:foregroundMark x1="45912" y1="84277" x2="45912" y2="84277"/>
                        <a14:foregroundMark x1="46855" y1="83648" x2="46855" y2="83648"/>
                        <a14:foregroundMark x1="47484" y1="82390" x2="47484" y2="82390"/>
                        <a14:foregroundMark x1="48428" y1="81132" x2="48428" y2="81132"/>
                        <a14:foregroundMark x1="49371" y1="79874" x2="49371" y2="79874"/>
                        <a14:foregroundMark x1="50000" y1="77987" x2="50000" y2="77987"/>
                        <a14:foregroundMark x1="50000" y1="75472" x2="50000" y2="75472"/>
                        <a14:foregroundMark x1="44340" y1="84277" x2="44340" y2="84277"/>
                        <a14:foregroundMark x1="42767" y1="81761" x2="42767" y2="81761"/>
                        <a14:foregroundMark x1="41195" y1="74214" x2="41195" y2="74214"/>
                        <a14:foregroundMark x1="42138" y1="72327" x2="42138" y2="72327"/>
                        <a14:foregroundMark x1="41195" y1="70440" x2="41195" y2="70440"/>
                        <a14:foregroundMark x1="40881" y1="67925" x2="40881" y2="67925"/>
                        <a14:foregroundMark x1="40566" y1="66038" x2="40566" y2="66038"/>
                        <a14:foregroundMark x1="42767" y1="64780" x2="42767" y2="64780"/>
                        <a14:foregroundMark x1="40881" y1="64151" x2="40881" y2="64151"/>
                        <a14:foregroundMark x1="35535" y1="65409" x2="35535" y2="65409"/>
                        <a14:foregroundMark x1="36478" y1="67925" x2="36478" y2="67925"/>
                        <a14:foregroundMark x1="36478" y1="71698" x2="36478" y2="71698"/>
                        <a14:foregroundMark x1="31132" y1="57233" x2="31132" y2="57233"/>
                        <a14:foregroundMark x1="29874" y1="59119" x2="29874" y2="59119"/>
                        <a14:foregroundMark x1="28616" y1="61635" x2="28616" y2="61635"/>
                        <a14:foregroundMark x1="27987" y1="65409" x2="27987" y2="65409"/>
                        <a14:foregroundMark x1="28302" y1="68553" x2="28302" y2="68553"/>
                        <a14:foregroundMark x1="29245" y1="71698" x2="29245" y2="71698"/>
                        <a14:foregroundMark x1="29874" y1="72956" x2="29874" y2="72956"/>
                        <a14:foregroundMark x1="66667" y1="66038" x2="66667" y2="66038"/>
                        <a14:foregroundMark x1="65409" y1="66667" x2="65409" y2="66667"/>
                        <a14:foregroundMark x1="64151" y1="66038" x2="64151" y2="66038"/>
                        <a14:foregroundMark x1="62579" y1="65409" x2="62579" y2="65409"/>
                        <a14:foregroundMark x1="62579" y1="71698" x2="62579" y2="71698"/>
                        <a14:foregroundMark x1="65094" y1="59748" x2="65094" y2="59748"/>
                        <a14:backgroundMark x1="52201" y1="71069" x2="52201" y2="71069"/>
                        <a14:backgroundMark x1="37421" y1="61635" x2="37421" y2="61635"/>
                        <a14:backgroundMark x1="38365" y1="72956" x2="38365" y2="7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42" y="5677406"/>
            <a:ext cx="2066021" cy="655730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28B45BD-495A-4EDA-A7DD-C74C9C64D076}"/>
              </a:ext>
            </a:extLst>
          </p:cNvPr>
          <p:cNvSpPr txBox="1"/>
          <p:nvPr/>
        </p:nvSpPr>
        <p:spPr>
          <a:xfrm>
            <a:off x="8655415" y="4944346"/>
            <a:ext cx="1187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</a:t>
            </a:r>
            <a:endParaRPr lang="ar-SA" sz="900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44E2F37-038A-46F5-83C2-A7EE1A7277CA}"/>
              </a:ext>
            </a:extLst>
          </p:cNvPr>
          <p:cNvSpPr txBox="1"/>
          <p:nvPr/>
        </p:nvSpPr>
        <p:spPr>
          <a:xfrm>
            <a:off x="7091170" y="4894044"/>
            <a:ext cx="1187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6</a:t>
            </a:r>
            <a:endParaRPr lang="ar-SA" sz="900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0DD7C40-538A-40B0-920D-7DB02B1C2081}"/>
              </a:ext>
            </a:extLst>
          </p:cNvPr>
          <p:cNvSpPr txBox="1"/>
          <p:nvPr/>
        </p:nvSpPr>
        <p:spPr>
          <a:xfrm>
            <a:off x="5502058" y="4890674"/>
            <a:ext cx="1187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7</a:t>
            </a:r>
            <a:endParaRPr lang="ar-SA" sz="900" dirty="0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4284221-564A-4088-9034-D6A5187CA4CB}"/>
              </a:ext>
            </a:extLst>
          </p:cNvPr>
          <p:cNvSpPr txBox="1"/>
          <p:nvPr/>
        </p:nvSpPr>
        <p:spPr>
          <a:xfrm>
            <a:off x="3937813" y="4944345"/>
            <a:ext cx="11878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5</a:t>
            </a:r>
            <a:endParaRPr lang="ar-SA" sz="900" dirty="0"/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7909A7EC-295B-43F9-BD61-19083CA8DC69}"/>
              </a:ext>
            </a:extLst>
          </p:cNvPr>
          <p:cNvCxnSpPr>
            <a:cxnSpLocks/>
          </p:cNvCxnSpPr>
          <p:nvPr/>
        </p:nvCxnSpPr>
        <p:spPr>
          <a:xfrm flipV="1">
            <a:off x="928048" y="4394579"/>
            <a:ext cx="9457898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202A4F47-C88C-431E-8744-FB40C71311DC}"/>
              </a:ext>
            </a:extLst>
          </p:cNvPr>
          <p:cNvCxnSpPr>
            <a:cxnSpLocks/>
          </p:cNvCxnSpPr>
          <p:nvPr/>
        </p:nvCxnSpPr>
        <p:spPr>
          <a:xfrm flipV="1">
            <a:off x="3810048" y="368490"/>
            <a:ext cx="0" cy="43536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52D2AEC9-9E4B-4C3A-8713-7222C0F10AC1}"/>
              </a:ext>
            </a:extLst>
          </p:cNvPr>
          <p:cNvCxnSpPr>
            <a:cxnSpLocks/>
          </p:cNvCxnSpPr>
          <p:nvPr/>
        </p:nvCxnSpPr>
        <p:spPr>
          <a:xfrm>
            <a:off x="3221918" y="1091822"/>
            <a:ext cx="6621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076A5136-65A2-4BB0-B6EC-9A16142AFA52}"/>
              </a:ext>
            </a:extLst>
          </p:cNvPr>
          <p:cNvCxnSpPr>
            <a:cxnSpLocks/>
          </p:cNvCxnSpPr>
          <p:nvPr/>
        </p:nvCxnSpPr>
        <p:spPr>
          <a:xfrm>
            <a:off x="3221918" y="1571767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B17E7952-59B7-47A6-AA5A-602156196C48}"/>
              </a:ext>
            </a:extLst>
          </p:cNvPr>
          <p:cNvCxnSpPr>
            <a:cxnSpLocks/>
          </p:cNvCxnSpPr>
          <p:nvPr/>
        </p:nvCxnSpPr>
        <p:spPr>
          <a:xfrm>
            <a:off x="3221918" y="2167662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00686EDF-8E56-429A-8BE0-0F16C07FA646}"/>
              </a:ext>
            </a:extLst>
          </p:cNvPr>
          <p:cNvCxnSpPr>
            <a:cxnSpLocks/>
          </p:cNvCxnSpPr>
          <p:nvPr/>
        </p:nvCxnSpPr>
        <p:spPr>
          <a:xfrm flipV="1">
            <a:off x="3221918" y="570933"/>
            <a:ext cx="6641684" cy="4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D913C259-84CE-4D02-A89A-38648F6315B8}"/>
              </a:ext>
            </a:extLst>
          </p:cNvPr>
          <p:cNvCxnSpPr>
            <a:cxnSpLocks/>
          </p:cNvCxnSpPr>
          <p:nvPr/>
        </p:nvCxnSpPr>
        <p:spPr>
          <a:xfrm>
            <a:off x="3221918" y="2729552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8C53F637-E76B-415B-8421-2DCE2E770D71}"/>
              </a:ext>
            </a:extLst>
          </p:cNvPr>
          <p:cNvCxnSpPr>
            <a:cxnSpLocks/>
          </p:cNvCxnSpPr>
          <p:nvPr/>
        </p:nvCxnSpPr>
        <p:spPr>
          <a:xfrm>
            <a:off x="3221918" y="3275464"/>
            <a:ext cx="6621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68040E2C-5AC0-4779-9283-473F5DC1E1E4}"/>
              </a:ext>
            </a:extLst>
          </p:cNvPr>
          <p:cNvCxnSpPr>
            <a:cxnSpLocks/>
          </p:cNvCxnSpPr>
          <p:nvPr/>
        </p:nvCxnSpPr>
        <p:spPr>
          <a:xfrm>
            <a:off x="3221918" y="3835021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04BFBF91-818F-40CB-8223-FC47F433FFA2}"/>
              </a:ext>
            </a:extLst>
          </p:cNvPr>
          <p:cNvCxnSpPr>
            <a:cxnSpLocks/>
          </p:cNvCxnSpPr>
          <p:nvPr/>
        </p:nvCxnSpPr>
        <p:spPr>
          <a:xfrm flipV="1">
            <a:off x="3221918" y="570930"/>
            <a:ext cx="0" cy="382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>
            <a:extLst>
              <a:ext uri="{FF2B5EF4-FFF2-40B4-BE49-F238E27FC236}">
                <a16:creationId xmlns:a16="http://schemas.microsoft.com/office/drawing/2014/main" id="{8C13423D-0010-4A44-8EFB-A260574F2855}"/>
              </a:ext>
            </a:extLst>
          </p:cNvPr>
          <p:cNvCxnSpPr>
            <a:cxnSpLocks/>
          </p:cNvCxnSpPr>
          <p:nvPr/>
        </p:nvCxnSpPr>
        <p:spPr>
          <a:xfrm flipV="1">
            <a:off x="5302009" y="570933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1F1DDDA6-E8E1-4AA1-BCC7-7C383C88C916}"/>
              </a:ext>
            </a:extLst>
          </p:cNvPr>
          <p:cNvCxnSpPr>
            <a:cxnSpLocks/>
          </p:cNvCxnSpPr>
          <p:nvPr/>
        </p:nvCxnSpPr>
        <p:spPr>
          <a:xfrm flipV="1">
            <a:off x="6804866" y="570933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>
            <a:extLst>
              <a:ext uri="{FF2B5EF4-FFF2-40B4-BE49-F238E27FC236}">
                <a16:creationId xmlns:a16="http://schemas.microsoft.com/office/drawing/2014/main" id="{5E95856D-006C-4D2E-89CB-4334510EEE5D}"/>
              </a:ext>
            </a:extLst>
          </p:cNvPr>
          <p:cNvCxnSpPr>
            <a:cxnSpLocks/>
          </p:cNvCxnSpPr>
          <p:nvPr/>
        </p:nvCxnSpPr>
        <p:spPr>
          <a:xfrm flipV="1">
            <a:off x="8336240" y="570933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>
            <a:extLst>
              <a:ext uri="{FF2B5EF4-FFF2-40B4-BE49-F238E27FC236}">
                <a16:creationId xmlns:a16="http://schemas.microsoft.com/office/drawing/2014/main" id="{211C75C4-0AC8-4C76-A0E4-8754203C5553}"/>
              </a:ext>
            </a:extLst>
          </p:cNvPr>
          <p:cNvCxnSpPr>
            <a:cxnSpLocks/>
          </p:cNvCxnSpPr>
          <p:nvPr/>
        </p:nvCxnSpPr>
        <p:spPr>
          <a:xfrm flipV="1">
            <a:off x="9863602" y="570931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79FE4000-176C-4ED3-8573-369A831918F4}"/>
              </a:ext>
            </a:extLst>
          </p:cNvPr>
          <p:cNvSpPr txBox="1"/>
          <p:nvPr/>
        </p:nvSpPr>
        <p:spPr>
          <a:xfrm>
            <a:off x="3333738" y="3890210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</a:t>
            </a:r>
            <a:endParaRPr lang="ar-SA" b="1" dirty="0"/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631BB659-178B-4BEC-96A6-1B23E348D050}"/>
              </a:ext>
            </a:extLst>
          </p:cNvPr>
          <p:cNvSpPr txBox="1"/>
          <p:nvPr/>
        </p:nvSpPr>
        <p:spPr>
          <a:xfrm>
            <a:off x="3326239" y="3306255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2</a:t>
            </a:r>
            <a:endParaRPr lang="ar-SA" b="1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B70A81DA-3BC1-4069-8222-37CFE10F7273}"/>
              </a:ext>
            </a:extLst>
          </p:cNvPr>
          <p:cNvSpPr txBox="1"/>
          <p:nvPr/>
        </p:nvSpPr>
        <p:spPr>
          <a:xfrm>
            <a:off x="3342042" y="2738197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3</a:t>
            </a:r>
            <a:endParaRPr lang="ar-SA" b="1" dirty="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8DD3DED7-1DB9-49FA-93C4-EF0ED477B80B}"/>
              </a:ext>
            </a:extLst>
          </p:cNvPr>
          <p:cNvSpPr txBox="1"/>
          <p:nvPr/>
        </p:nvSpPr>
        <p:spPr>
          <a:xfrm>
            <a:off x="3313686" y="2167662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4</a:t>
            </a:r>
            <a:endParaRPr lang="ar-SA" b="1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266DE49C-87F3-46A5-9F01-D4C2F2B2A8A7}"/>
              </a:ext>
            </a:extLst>
          </p:cNvPr>
          <p:cNvSpPr txBox="1"/>
          <p:nvPr/>
        </p:nvSpPr>
        <p:spPr>
          <a:xfrm>
            <a:off x="3333738" y="1596192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5</a:t>
            </a:r>
            <a:endParaRPr lang="ar-SA" b="1" dirty="0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8F0C37A7-BA2D-44A4-AA82-D18400AA9809}"/>
              </a:ext>
            </a:extLst>
          </p:cNvPr>
          <p:cNvSpPr txBox="1"/>
          <p:nvPr/>
        </p:nvSpPr>
        <p:spPr>
          <a:xfrm>
            <a:off x="3326073" y="1078929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6</a:t>
            </a:r>
            <a:endParaRPr lang="ar-SA" b="1" dirty="0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10C125A-1198-45DA-9CCA-94C01B670275}"/>
              </a:ext>
            </a:extLst>
          </p:cNvPr>
          <p:cNvSpPr txBox="1"/>
          <p:nvPr/>
        </p:nvSpPr>
        <p:spPr>
          <a:xfrm>
            <a:off x="3333738" y="618148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7</a:t>
            </a:r>
            <a:endParaRPr lang="ar-SA" b="1" dirty="0"/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1AFF411F-9F95-4724-ACAA-24819CFDF2A0}"/>
              </a:ext>
            </a:extLst>
          </p:cNvPr>
          <p:cNvSpPr/>
          <p:nvPr/>
        </p:nvSpPr>
        <p:spPr>
          <a:xfrm>
            <a:off x="8591800" y="2744162"/>
            <a:ext cx="1016241" cy="16011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ستطيل 95">
            <a:extLst>
              <a:ext uri="{FF2B5EF4-FFF2-40B4-BE49-F238E27FC236}">
                <a16:creationId xmlns:a16="http://schemas.microsoft.com/office/drawing/2014/main" id="{69556A62-1F75-46ED-A8DE-96C818C11983}"/>
              </a:ext>
            </a:extLst>
          </p:cNvPr>
          <p:cNvSpPr/>
          <p:nvPr/>
        </p:nvSpPr>
        <p:spPr>
          <a:xfrm>
            <a:off x="5502058" y="618148"/>
            <a:ext cx="1075770" cy="37272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29C0DA02-05A9-41D0-AB24-DED42B9A5B7B}"/>
              </a:ext>
            </a:extLst>
          </p:cNvPr>
          <p:cNvSpPr/>
          <p:nvPr/>
        </p:nvSpPr>
        <p:spPr>
          <a:xfrm>
            <a:off x="4029740" y="1596193"/>
            <a:ext cx="1020726" cy="2749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2F0C18B1-139A-4BAE-92E5-E3E39D8D7BAA}"/>
              </a:ext>
            </a:extLst>
          </p:cNvPr>
          <p:cNvSpPr/>
          <p:nvPr/>
        </p:nvSpPr>
        <p:spPr>
          <a:xfrm>
            <a:off x="7018551" y="1088248"/>
            <a:ext cx="1048776" cy="3257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6B09C9-8831-4D29-BD93-3F73BD68625D}"/>
              </a:ext>
            </a:extLst>
          </p:cNvPr>
          <p:cNvSpPr txBox="1"/>
          <p:nvPr/>
        </p:nvSpPr>
        <p:spPr>
          <a:xfrm>
            <a:off x="1769078" y="570933"/>
            <a:ext cx="1015663" cy="3774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rtlCol="1">
            <a:spAutoFit/>
          </a:bodyPr>
          <a:lstStyle/>
          <a:p>
            <a:pPr algn="ctr"/>
            <a:r>
              <a:rPr lang="ar-SA" sz="5400" dirty="0"/>
              <a:t>عــدد الأيــــــام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BF41209-F81B-4F50-9E27-07422DBBC8E9}"/>
              </a:ext>
            </a:extLst>
          </p:cNvPr>
          <p:cNvSpPr txBox="1"/>
          <p:nvPr/>
        </p:nvSpPr>
        <p:spPr>
          <a:xfrm>
            <a:off x="8591800" y="4501505"/>
            <a:ext cx="104687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مشمس</a:t>
            </a:r>
            <a:endParaRPr lang="ar-SA" b="1" dirty="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355F9A-5F5D-486E-B7FC-8D914B9F4188}"/>
              </a:ext>
            </a:extLst>
          </p:cNvPr>
          <p:cNvSpPr txBox="1"/>
          <p:nvPr/>
        </p:nvSpPr>
        <p:spPr>
          <a:xfrm>
            <a:off x="4008317" y="4490851"/>
            <a:ext cx="1046875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مثلج</a:t>
            </a:r>
            <a:endParaRPr lang="ar-SA" b="1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9A1CB2E2-EB3B-46A5-B779-A02FBD13AE79}"/>
              </a:ext>
            </a:extLst>
          </p:cNvPr>
          <p:cNvSpPr txBox="1"/>
          <p:nvPr/>
        </p:nvSpPr>
        <p:spPr>
          <a:xfrm>
            <a:off x="5512175" y="4478189"/>
            <a:ext cx="104687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ماطر</a:t>
            </a:r>
            <a:endParaRPr lang="ar-SA" b="1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3600877-FC17-4721-A2F2-28F5739D9A30}"/>
              </a:ext>
            </a:extLst>
          </p:cNvPr>
          <p:cNvSpPr txBox="1"/>
          <p:nvPr/>
        </p:nvSpPr>
        <p:spPr>
          <a:xfrm>
            <a:off x="6985707" y="4478189"/>
            <a:ext cx="111446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غـائـم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9610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5" grpId="0" animBg="1"/>
      <p:bldP spid="96" grpId="0" animBg="1"/>
      <p:bldP spid="97" grpId="0" animBg="1"/>
      <p:bldP spid="9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A8463DA1-5D9C-4B41-8912-A4FF09A1097A}"/>
              </a:ext>
            </a:extLst>
          </p:cNvPr>
          <p:cNvCxnSpPr>
            <a:cxnSpLocks/>
          </p:cNvCxnSpPr>
          <p:nvPr/>
        </p:nvCxnSpPr>
        <p:spPr>
          <a:xfrm flipV="1">
            <a:off x="3169210" y="6678352"/>
            <a:ext cx="8476183" cy="25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6BF80B2C-05D0-4722-A87C-D3D697367C38}"/>
              </a:ext>
            </a:extLst>
          </p:cNvPr>
          <p:cNvCxnSpPr>
            <a:cxnSpLocks/>
          </p:cNvCxnSpPr>
          <p:nvPr/>
        </p:nvCxnSpPr>
        <p:spPr>
          <a:xfrm flipV="1">
            <a:off x="5069495" y="2652263"/>
            <a:ext cx="0" cy="40449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4584C34B-F0EF-4753-8753-017A922AB1C6}"/>
              </a:ext>
            </a:extLst>
          </p:cNvPr>
          <p:cNvCxnSpPr>
            <a:cxnSpLocks/>
          </p:cNvCxnSpPr>
          <p:nvPr/>
        </p:nvCxnSpPr>
        <p:spPr>
          <a:xfrm>
            <a:off x="4481365" y="3375594"/>
            <a:ext cx="6621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4A755ED2-CDDB-405C-B106-354499126B0A}"/>
              </a:ext>
            </a:extLst>
          </p:cNvPr>
          <p:cNvCxnSpPr>
            <a:cxnSpLocks/>
          </p:cNvCxnSpPr>
          <p:nvPr/>
        </p:nvCxnSpPr>
        <p:spPr>
          <a:xfrm>
            <a:off x="4481365" y="3855539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7DBDB73-7F1B-4D7B-9CF8-4FA6A978AAE4}"/>
              </a:ext>
            </a:extLst>
          </p:cNvPr>
          <p:cNvCxnSpPr>
            <a:cxnSpLocks/>
          </p:cNvCxnSpPr>
          <p:nvPr/>
        </p:nvCxnSpPr>
        <p:spPr>
          <a:xfrm>
            <a:off x="4481365" y="4451434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8FEF865-2E42-4968-94EE-77898E3C6ADA}"/>
              </a:ext>
            </a:extLst>
          </p:cNvPr>
          <p:cNvCxnSpPr>
            <a:cxnSpLocks/>
          </p:cNvCxnSpPr>
          <p:nvPr/>
        </p:nvCxnSpPr>
        <p:spPr>
          <a:xfrm flipV="1">
            <a:off x="4481365" y="2854705"/>
            <a:ext cx="6641684" cy="42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7DB7E8FD-4A23-4F51-ADB4-8225E7C579E9}"/>
              </a:ext>
            </a:extLst>
          </p:cNvPr>
          <p:cNvCxnSpPr>
            <a:cxnSpLocks/>
          </p:cNvCxnSpPr>
          <p:nvPr/>
        </p:nvCxnSpPr>
        <p:spPr>
          <a:xfrm>
            <a:off x="4481365" y="5013324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8900B085-7DC2-426C-9E56-4B18974B4B75}"/>
              </a:ext>
            </a:extLst>
          </p:cNvPr>
          <p:cNvCxnSpPr>
            <a:cxnSpLocks/>
          </p:cNvCxnSpPr>
          <p:nvPr/>
        </p:nvCxnSpPr>
        <p:spPr>
          <a:xfrm>
            <a:off x="4481365" y="5559236"/>
            <a:ext cx="6621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9F20D5C-3343-4F31-9AA5-D8AD57F0C196}"/>
              </a:ext>
            </a:extLst>
          </p:cNvPr>
          <p:cNvCxnSpPr>
            <a:cxnSpLocks/>
          </p:cNvCxnSpPr>
          <p:nvPr/>
        </p:nvCxnSpPr>
        <p:spPr>
          <a:xfrm>
            <a:off x="4481365" y="6118793"/>
            <a:ext cx="6641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17C98635-9044-493A-9210-A0F23E499364}"/>
              </a:ext>
            </a:extLst>
          </p:cNvPr>
          <p:cNvCxnSpPr>
            <a:cxnSpLocks/>
          </p:cNvCxnSpPr>
          <p:nvPr/>
        </p:nvCxnSpPr>
        <p:spPr>
          <a:xfrm flipV="1">
            <a:off x="4481365" y="2854702"/>
            <a:ext cx="0" cy="382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2F3DACD-5B67-4D6D-99A0-309295F2BD66}"/>
              </a:ext>
            </a:extLst>
          </p:cNvPr>
          <p:cNvCxnSpPr>
            <a:cxnSpLocks/>
          </p:cNvCxnSpPr>
          <p:nvPr/>
        </p:nvCxnSpPr>
        <p:spPr>
          <a:xfrm flipV="1">
            <a:off x="6561456" y="2854705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EAF6CF2-1E12-49E0-B6EB-48AE20A0A5CF}"/>
              </a:ext>
            </a:extLst>
          </p:cNvPr>
          <p:cNvCxnSpPr>
            <a:cxnSpLocks/>
          </p:cNvCxnSpPr>
          <p:nvPr/>
        </p:nvCxnSpPr>
        <p:spPr>
          <a:xfrm flipV="1">
            <a:off x="8064313" y="2854705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CB02836F-25FC-40A1-BE00-B9F9051359C4}"/>
              </a:ext>
            </a:extLst>
          </p:cNvPr>
          <p:cNvCxnSpPr>
            <a:cxnSpLocks/>
          </p:cNvCxnSpPr>
          <p:nvPr/>
        </p:nvCxnSpPr>
        <p:spPr>
          <a:xfrm flipV="1">
            <a:off x="9595687" y="2854705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69D1ECC9-C677-45CD-9BB6-B3133FCCFF98}"/>
              </a:ext>
            </a:extLst>
          </p:cNvPr>
          <p:cNvCxnSpPr>
            <a:cxnSpLocks/>
          </p:cNvCxnSpPr>
          <p:nvPr/>
        </p:nvCxnSpPr>
        <p:spPr>
          <a:xfrm flipV="1">
            <a:off x="11123049" y="2854703"/>
            <a:ext cx="0" cy="382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529FE30-09E6-492B-A5C1-DBFB555BFC9E}"/>
              </a:ext>
            </a:extLst>
          </p:cNvPr>
          <p:cNvSpPr txBox="1"/>
          <p:nvPr/>
        </p:nvSpPr>
        <p:spPr>
          <a:xfrm>
            <a:off x="4593185" y="6173982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</a:t>
            </a:r>
            <a:endParaRPr lang="ar-SA" b="1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B513BB6-078E-471F-A2CE-6EEFFB3005DA}"/>
              </a:ext>
            </a:extLst>
          </p:cNvPr>
          <p:cNvSpPr txBox="1"/>
          <p:nvPr/>
        </p:nvSpPr>
        <p:spPr>
          <a:xfrm>
            <a:off x="4585686" y="5590027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2</a:t>
            </a:r>
            <a:endParaRPr lang="ar-SA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BCEB308-8C5A-44BC-838E-90D6D06B7C7B}"/>
              </a:ext>
            </a:extLst>
          </p:cNvPr>
          <p:cNvSpPr txBox="1"/>
          <p:nvPr/>
        </p:nvSpPr>
        <p:spPr>
          <a:xfrm>
            <a:off x="4601489" y="5021969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3</a:t>
            </a:r>
            <a:endParaRPr lang="ar-SA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0EC9139-D5B9-4FE7-A205-3C3873BD08B9}"/>
              </a:ext>
            </a:extLst>
          </p:cNvPr>
          <p:cNvSpPr txBox="1"/>
          <p:nvPr/>
        </p:nvSpPr>
        <p:spPr>
          <a:xfrm>
            <a:off x="4573133" y="4451434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4</a:t>
            </a:r>
            <a:endParaRPr lang="ar-SA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F4FD7AD-9724-4845-8D8E-596A9FFECB7B}"/>
              </a:ext>
            </a:extLst>
          </p:cNvPr>
          <p:cNvSpPr txBox="1"/>
          <p:nvPr/>
        </p:nvSpPr>
        <p:spPr>
          <a:xfrm>
            <a:off x="4593185" y="3879964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5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41145E7-2251-4FD0-B0B6-E349BCD67957}"/>
              </a:ext>
            </a:extLst>
          </p:cNvPr>
          <p:cNvSpPr txBox="1"/>
          <p:nvPr/>
        </p:nvSpPr>
        <p:spPr>
          <a:xfrm>
            <a:off x="4585520" y="3362701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6</a:t>
            </a:r>
            <a:endParaRPr lang="ar-SA" b="1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EAB2A05-7010-4D33-A18E-7E3F19E6F841}"/>
              </a:ext>
            </a:extLst>
          </p:cNvPr>
          <p:cNvSpPr txBox="1"/>
          <p:nvPr/>
        </p:nvSpPr>
        <p:spPr>
          <a:xfrm>
            <a:off x="4593185" y="2901920"/>
            <a:ext cx="3798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7</a:t>
            </a:r>
            <a:endParaRPr lang="ar-SA" b="1" dirty="0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5143145E-A9ED-415D-A6BD-581863CE2A88}"/>
              </a:ext>
            </a:extLst>
          </p:cNvPr>
          <p:cNvSpPr/>
          <p:nvPr/>
        </p:nvSpPr>
        <p:spPr>
          <a:xfrm>
            <a:off x="9851247" y="5027934"/>
            <a:ext cx="1016241" cy="16011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C01E5F12-9103-451A-A43F-A5C75E481636}"/>
              </a:ext>
            </a:extLst>
          </p:cNvPr>
          <p:cNvSpPr/>
          <p:nvPr/>
        </p:nvSpPr>
        <p:spPr>
          <a:xfrm>
            <a:off x="6761505" y="2901920"/>
            <a:ext cx="1075770" cy="37272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3426210-B337-4D29-9C0B-C207869EE9E7}"/>
              </a:ext>
            </a:extLst>
          </p:cNvPr>
          <p:cNvSpPr/>
          <p:nvPr/>
        </p:nvSpPr>
        <p:spPr>
          <a:xfrm>
            <a:off x="5289187" y="3879965"/>
            <a:ext cx="1020726" cy="2749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2F332DF5-EE1C-4C3F-AF05-DD33A81B3A6D}"/>
              </a:ext>
            </a:extLst>
          </p:cNvPr>
          <p:cNvSpPr/>
          <p:nvPr/>
        </p:nvSpPr>
        <p:spPr>
          <a:xfrm>
            <a:off x="8277998" y="3372020"/>
            <a:ext cx="1048776" cy="3257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AA623EC-0C78-4F5F-B4EE-D73B5AB181B5}"/>
              </a:ext>
            </a:extLst>
          </p:cNvPr>
          <p:cNvSpPr txBox="1"/>
          <p:nvPr/>
        </p:nvSpPr>
        <p:spPr>
          <a:xfrm>
            <a:off x="3724247" y="2887666"/>
            <a:ext cx="738664" cy="3774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rtlCol="1">
            <a:spAutoFit/>
          </a:bodyPr>
          <a:lstStyle/>
          <a:p>
            <a:pPr algn="ctr"/>
            <a:r>
              <a:rPr lang="ar-SA" sz="3600" dirty="0"/>
              <a:t>عــدد الأيــــــام</a:t>
            </a:r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321E0EC-F242-4362-837C-28474DBCAC4C}"/>
              </a:ext>
            </a:extLst>
          </p:cNvPr>
          <p:cNvSpPr txBox="1"/>
          <p:nvPr/>
        </p:nvSpPr>
        <p:spPr>
          <a:xfrm>
            <a:off x="9835932" y="6250361"/>
            <a:ext cx="10162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مشمس</a:t>
            </a:r>
            <a:endParaRPr lang="ar-SA" b="1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DC8EAF8-437C-426A-81FF-A090F25D316B}"/>
              </a:ext>
            </a:extLst>
          </p:cNvPr>
          <p:cNvSpPr txBox="1"/>
          <p:nvPr/>
        </p:nvSpPr>
        <p:spPr>
          <a:xfrm>
            <a:off x="5308133" y="6198407"/>
            <a:ext cx="960529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مثلج</a:t>
            </a:r>
            <a:endParaRPr lang="ar-SA" b="1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4B7C83A-7576-4606-9521-9DA5752961F8}"/>
              </a:ext>
            </a:extLst>
          </p:cNvPr>
          <p:cNvSpPr txBox="1"/>
          <p:nvPr/>
        </p:nvSpPr>
        <p:spPr>
          <a:xfrm>
            <a:off x="6773355" y="6213300"/>
            <a:ext cx="104687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ماطر</a:t>
            </a:r>
            <a:endParaRPr lang="ar-SA" b="1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520BE00-6ED9-47BC-BCBA-FF822C3CF005}"/>
              </a:ext>
            </a:extLst>
          </p:cNvPr>
          <p:cNvSpPr txBox="1"/>
          <p:nvPr/>
        </p:nvSpPr>
        <p:spPr>
          <a:xfrm>
            <a:off x="8305823" y="6241229"/>
            <a:ext cx="99312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غـائـم</a:t>
            </a:r>
            <a:endParaRPr lang="ar-SA" b="1" dirty="0"/>
          </a:p>
        </p:txBody>
      </p:sp>
      <p:sp>
        <p:nvSpPr>
          <p:cNvPr id="86" name="فقاعة الكلام: بيضاوية 85">
            <a:extLst>
              <a:ext uri="{FF2B5EF4-FFF2-40B4-BE49-F238E27FC236}">
                <a16:creationId xmlns:a16="http://schemas.microsoft.com/office/drawing/2014/main" id="{85A3CD99-5C26-42C0-9968-B82FA2AB9C0B}"/>
              </a:ext>
            </a:extLst>
          </p:cNvPr>
          <p:cNvSpPr/>
          <p:nvPr/>
        </p:nvSpPr>
        <p:spPr>
          <a:xfrm>
            <a:off x="10206113" y="-34517"/>
            <a:ext cx="2102755" cy="2103610"/>
          </a:xfrm>
          <a:prstGeom prst="wedgeEllipseCallout">
            <a:avLst>
              <a:gd name="adj1" fmla="val -72347"/>
              <a:gd name="adj2" fmla="val 258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تمرين</a:t>
            </a:r>
            <a:endParaRPr lang="ar-SA" b="1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5BCF4F6-6560-41C5-A87E-8670F1948D53}"/>
              </a:ext>
            </a:extLst>
          </p:cNvPr>
          <p:cNvSpPr txBox="1"/>
          <p:nvPr/>
        </p:nvSpPr>
        <p:spPr>
          <a:xfrm>
            <a:off x="6561457" y="813582"/>
            <a:ext cx="33257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b="1" dirty="0"/>
              <a:t>ما حالة الجو الأكثر تكرارا في هذا التمثيل؟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13B47162-0052-480E-8FCE-74AD253C342D}"/>
              </a:ext>
            </a:extLst>
          </p:cNvPr>
          <p:cNvSpPr txBox="1"/>
          <p:nvPr/>
        </p:nvSpPr>
        <p:spPr>
          <a:xfrm>
            <a:off x="4684245" y="1556581"/>
            <a:ext cx="34852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b="1" dirty="0"/>
              <a:t>ما حالة الجو الأقل تكرارا حسب هذا التمثيل؟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9CF363F8-DE8C-42D0-BD55-BA14FF8E953A}"/>
              </a:ext>
            </a:extLst>
          </p:cNvPr>
          <p:cNvSpPr txBox="1"/>
          <p:nvPr/>
        </p:nvSpPr>
        <p:spPr>
          <a:xfrm>
            <a:off x="2530683" y="2317389"/>
            <a:ext cx="34926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b="1" dirty="0"/>
              <a:t>كم تزيد حالة الجو </a:t>
            </a:r>
            <a:r>
              <a:rPr lang="ar-SA" b="1" dirty="0">
                <a:solidFill>
                  <a:srgbClr val="FF0000"/>
                </a:solidFill>
              </a:rPr>
              <a:t>غائم </a:t>
            </a:r>
            <a:r>
              <a:rPr lang="ar-SA" b="1" dirty="0"/>
              <a:t>عن حالة الجو </a:t>
            </a:r>
            <a:r>
              <a:rPr lang="ar-SA" b="1" dirty="0">
                <a:solidFill>
                  <a:srgbClr val="FF0000"/>
                </a:solidFill>
              </a:rPr>
              <a:t>مثلج</a:t>
            </a:r>
            <a:r>
              <a:rPr lang="ar-SA" b="1" dirty="0"/>
              <a:t>؟</a:t>
            </a:r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A246FF6D-3BEB-41A7-9ED0-9A2B817EC6DB}"/>
              </a:ext>
            </a:extLst>
          </p:cNvPr>
          <p:cNvSpPr/>
          <p:nvPr/>
        </p:nvSpPr>
        <p:spPr>
          <a:xfrm>
            <a:off x="5552925" y="605800"/>
            <a:ext cx="871404" cy="67782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ماطر</a:t>
            </a:r>
          </a:p>
        </p:txBody>
      </p:sp>
      <p:sp>
        <p:nvSpPr>
          <p:cNvPr id="104" name="شكل بيضاوي 103">
            <a:extLst>
              <a:ext uri="{FF2B5EF4-FFF2-40B4-BE49-F238E27FC236}">
                <a16:creationId xmlns:a16="http://schemas.microsoft.com/office/drawing/2014/main" id="{76E63C98-3BEB-4895-9749-9697E267E7E4}"/>
              </a:ext>
            </a:extLst>
          </p:cNvPr>
          <p:cNvSpPr/>
          <p:nvPr/>
        </p:nvSpPr>
        <p:spPr>
          <a:xfrm>
            <a:off x="3317002" y="1312811"/>
            <a:ext cx="959998" cy="770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/>
              <a:t>مشمس</a:t>
            </a:r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A0823927-75F6-4C15-AB0A-7B01116CD66E}"/>
              </a:ext>
            </a:extLst>
          </p:cNvPr>
          <p:cNvSpPr/>
          <p:nvPr/>
        </p:nvSpPr>
        <p:spPr>
          <a:xfrm>
            <a:off x="1203274" y="2151575"/>
            <a:ext cx="871404" cy="677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1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3452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6" grpId="0" animBg="1"/>
      <p:bldP spid="98" grpId="0" animBg="1"/>
      <p:bldP spid="100" grpId="0" animBg="1"/>
      <p:bldP spid="104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1591</TotalTime>
  <Words>141</Words>
  <Application>Microsoft Office PowerPoint</Application>
  <PresentationFormat>شاشة عريضة</PresentationFormat>
  <Paragraphs>74</Paragraphs>
  <Slides>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التمثيل البياني بالأعمدة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148</cp:revision>
  <dcterms:created xsi:type="dcterms:W3CDTF">2020-05-02T02:36:07Z</dcterms:created>
  <dcterms:modified xsi:type="dcterms:W3CDTF">2020-08-20T19:37:00Z</dcterms:modified>
</cp:coreProperties>
</file>