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4" r:id="rId4"/>
    <p:sldId id="258" r:id="rId5"/>
    <p:sldId id="259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0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7" Type="http://schemas.openxmlformats.org/officeDocument/2006/relationships/image" Target="../media/image4.png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5.wma"/><Relationship Id="rId7" Type="http://schemas.openxmlformats.org/officeDocument/2006/relationships/image" Target="../media/image7.png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10" Type="http://schemas.microsoft.com/office/2007/relationships/hdphoto" Target="../media/hdphoto2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3002508" y="4476487"/>
            <a:ext cx="283873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 smtClean="0">
                <a:solidFill>
                  <a:srgbClr val="FF0000"/>
                </a:solidFill>
              </a:rPr>
              <a:t>الدرس الثالث</a:t>
            </a:r>
          </a:p>
          <a:p>
            <a:pPr algn="ctr"/>
            <a:r>
              <a:rPr lang="ar-SA" sz="3200" dirty="0" smtClean="0"/>
              <a:t>التمثيل البياني بالصور والاعمدة</a:t>
            </a:r>
            <a:endParaRPr lang="ar-AE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209">
        <p:split orient="vert"/>
      </p:transition>
    </mc:Choice>
    <mc:Fallback xmlns="">
      <p:transition spd="slow" advTm="1120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2" name="مخطط انسيابي: شريط مثقب 1"/>
          <p:cNvSpPr/>
          <p:nvPr/>
        </p:nvSpPr>
        <p:spPr>
          <a:xfrm>
            <a:off x="1705970" y="627797"/>
            <a:ext cx="5581935" cy="928048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التمثيل البياني بالصور والاعمدة</a:t>
            </a:r>
            <a:endParaRPr lang="ar-AE" sz="32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1310185" y="1719618"/>
            <a:ext cx="670105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عزيزي التلميذ يتوقع منك في  نهاية الدرس ان :</a:t>
            </a:r>
          </a:p>
          <a:p>
            <a:pPr algn="r" rtl="1"/>
            <a:endParaRPr lang="ar-SA" sz="2800" dirty="0" smtClean="0">
              <a:solidFill>
                <a:srgbClr val="00B050"/>
              </a:solidFill>
            </a:endParaRPr>
          </a:p>
          <a:p>
            <a:pPr algn="r" rtl="1"/>
            <a:r>
              <a:rPr lang="ar-SA" sz="2800" dirty="0" smtClean="0">
                <a:solidFill>
                  <a:srgbClr val="00B050"/>
                </a:solidFill>
              </a:rPr>
              <a:t>تكتشف التمثيل البياني بالصور والاعمدة</a:t>
            </a:r>
          </a:p>
          <a:p>
            <a:pPr algn="r" rtl="1"/>
            <a:endParaRPr lang="ar-SA" sz="2800" dirty="0">
              <a:solidFill>
                <a:srgbClr val="00B0F0"/>
              </a:solidFill>
            </a:endParaRPr>
          </a:p>
          <a:p>
            <a:pPr algn="r" rtl="1"/>
            <a:r>
              <a:rPr lang="ar-SA" sz="2800" dirty="0" smtClean="0">
                <a:solidFill>
                  <a:srgbClr val="00B0F0"/>
                </a:solidFill>
              </a:rPr>
              <a:t>تستخدم معطيات التمثيل</a:t>
            </a:r>
            <a:endParaRPr lang="ar-AE" sz="2800" dirty="0">
              <a:solidFill>
                <a:srgbClr val="00B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ransition spd="slow" advTm="1880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3" name="Picture 508230"/>
          <p:cNvPicPr/>
          <p:nvPr/>
        </p:nvPicPr>
        <p:blipFill rotWithShape="1">
          <a:blip r:embed="rId7"/>
          <a:srcRect l="-308" r="10511" b="30570"/>
          <a:stretch/>
        </p:blipFill>
        <p:spPr>
          <a:xfrm>
            <a:off x="641445" y="2172807"/>
            <a:ext cx="4080681" cy="2470245"/>
          </a:xfrm>
          <a:prstGeom prst="rect">
            <a:avLst/>
          </a:prstGeom>
        </p:spPr>
      </p:pic>
      <p:sp>
        <p:nvSpPr>
          <p:cNvPr id="5" name="مخطط انسيابي: شريط مثقب 4"/>
          <p:cNvSpPr/>
          <p:nvPr/>
        </p:nvSpPr>
        <p:spPr>
          <a:xfrm>
            <a:off x="1705970" y="627797"/>
            <a:ext cx="5581935" cy="928048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التمثيل البياني بالصور والاعمدة</a:t>
            </a:r>
            <a:endParaRPr lang="ar-AE" sz="32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4148919" y="1555845"/>
            <a:ext cx="416958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dirty="0" smtClean="0"/>
              <a:t>نشاط رقم (1)</a:t>
            </a:r>
            <a:endParaRPr lang="ar-AE" dirty="0"/>
          </a:p>
        </p:txBody>
      </p:sp>
      <p:sp>
        <p:nvSpPr>
          <p:cNvPr id="6" name="مربع نص 5"/>
          <p:cNvSpPr txBox="1"/>
          <p:nvPr/>
        </p:nvSpPr>
        <p:spPr>
          <a:xfrm>
            <a:off x="4722126" y="2552131"/>
            <a:ext cx="371219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dirty="0" smtClean="0"/>
              <a:t>ما عدد التلاميذ الذين يفضلون فصل الشتاء؟</a:t>
            </a:r>
          </a:p>
          <a:p>
            <a:pPr algn="r" rtl="1"/>
            <a:endParaRPr lang="ar-SA" dirty="0"/>
          </a:p>
          <a:p>
            <a:pPr algn="r" rtl="1"/>
            <a:endParaRPr lang="ar-SA" dirty="0" smtClean="0"/>
          </a:p>
          <a:p>
            <a:pPr algn="r" rtl="1"/>
            <a:r>
              <a:rPr lang="ar-SA" dirty="0" smtClean="0"/>
              <a:t>أي الفصول هو الأكثر تفضيلا لديهم؟</a:t>
            </a:r>
            <a:endParaRPr lang="ar-AE" dirty="0"/>
          </a:p>
        </p:txBody>
      </p:sp>
      <p:sp>
        <p:nvSpPr>
          <p:cNvPr id="7" name="وسيلة شرح مستطيلة مستديرة الزوايا 6"/>
          <p:cNvSpPr/>
          <p:nvPr/>
        </p:nvSpPr>
        <p:spPr>
          <a:xfrm>
            <a:off x="2988861" y="4775876"/>
            <a:ext cx="3654282" cy="1561424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ملاحظة: يساعدنا التمثيل البياني بالصور على مقارنة المعلومات</a:t>
            </a:r>
            <a:endParaRPr lang="ar-AE" sz="24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6178062" y="3001108"/>
            <a:ext cx="21404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dirty="0" smtClean="0"/>
              <a:t>عدد التلاميذ 3</a:t>
            </a:r>
            <a:endParaRPr lang="ar-AE" dirty="0"/>
          </a:p>
        </p:txBody>
      </p:sp>
      <p:sp>
        <p:nvSpPr>
          <p:cNvPr id="9" name="مربع نص 8"/>
          <p:cNvSpPr txBox="1"/>
          <p:nvPr/>
        </p:nvSpPr>
        <p:spPr>
          <a:xfrm>
            <a:off x="6279728" y="3752460"/>
            <a:ext cx="21404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dirty="0" smtClean="0"/>
              <a:t>عدد التلاميذ 10</a:t>
            </a:r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3273363"/>
      </p:ext>
    </p:extLst>
  </p:cSld>
  <p:clrMapOvr>
    <a:masterClrMapping/>
  </p:clrMapOvr>
  <p:transition spd="slow" advTm="2129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grpSp>
        <p:nvGrpSpPr>
          <p:cNvPr id="5" name="Group 508234"/>
          <p:cNvGrpSpPr/>
          <p:nvPr/>
        </p:nvGrpSpPr>
        <p:grpSpPr>
          <a:xfrm>
            <a:off x="-467509" y="1821573"/>
            <a:ext cx="5653733" cy="3219074"/>
            <a:chOff x="0" y="0"/>
            <a:chExt cx="5653871" cy="3219074"/>
          </a:xfrm>
        </p:grpSpPr>
        <p:sp>
          <p:nvSpPr>
            <p:cNvPr id="7" name="Shape 5737"/>
            <p:cNvSpPr/>
            <p:nvPr/>
          </p:nvSpPr>
          <p:spPr>
            <a:xfrm>
              <a:off x="0" y="302413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7399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" name="Shape 5738"/>
            <p:cNvSpPr/>
            <p:nvPr/>
          </p:nvSpPr>
          <p:spPr>
            <a:xfrm>
              <a:off x="2028762" y="302413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7399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" name="Rectangle 5757"/>
            <p:cNvSpPr/>
            <p:nvPr/>
          </p:nvSpPr>
          <p:spPr>
            <a:xfrm>
              <a:off x="2037458" y="2954791"/>
              <a:ext cx="30404" cy="19499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200">
                  <a:solidFill>
                    <a:srgbClr val="18171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5760"/>
            <p:cNvSpPr/>
            <p:nvPr/>
          </p:nvSpPr>
          <p:spPr>
            <a:xfrm>
              <a:off x="2508476" y="2910341"/>
              <a:ext cx="127409" cy="308733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900" dirty="0" smtClean="0">
                  <a:solidFill>
                    <a:srgbClr val="18171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5764"/>
            <p:cNvSpPr/>
            <p:nvPr/>
          </p:nvSpPr>
          <p:spPr>
            <a:xfrm>
              <a:off x="3403216" y="2910341"/>
              <a:ext cx="156613" cy="308733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5765"/>
            <p:cNvSpPr/>
            <p:nvPr/>
          </p:nvSpPr>
          <p:spPr>
            <a:xfrm>
              <a:off x="3520971" y="2910341"/>
              <a:ext cx="84404" cy="308733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5767"/>
            <p:cNvSpPr/>
            <p:nvPr/>
          </p:nvSpPr>
          <p:spPr>
            <a:xfrm>
              <a:off x="3650308" y="2910341"/>
              <a:ext cx="64186" cy="308733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5768"/>
            <p:cNvSpPr/>
            <p:nvPr/>
          </p:nvSpPr>
          <p:spPr>
            <a:xfrm>
              <a:off x="3698568" y="2910341"/>
              <a:ext cx="156292" cy="308733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900" dirty="0" smtClean="0">
                  <a:solidFill>
                    <a:srgbClr val="18171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5770"/>
            <p:cNvSpPr/>
            <p:nvPr/>
          </p:nvSpPr>
          <p:spPr>
            <a:xfrm>
              <a:off x="3815839" y="2910341"/>
              <a:ext cx="98204" cy="308733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5771"/>
            <p:cNvSpPr/>
            <p:nvPr/>
          </p:nvSpPr>
          <p:spPr>
            <a:xfrm>
              <a:off x="3889677" y="2910341"/>
              <a:ext cx="84404" cy="308733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5773"/>
            <p:cNvSpPr/>
            <p:nvPr/>
          </p:nvSpPr>
          <p:spPr>
            <a:xfrm>
              <a:off x="5378498" y="2910341"/>
              <a:ext cx="48139" cy="308733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900">
                  <a:solidFill>
                    <a:srgbClr val="18171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5775"/>
            <p:cNvSpPr/>
            <p:nvPr/>
          </p:nvSpPr>
          <p:spPr>
            <a:xfrm>
              <a:off x="5542508" y="2911810"/>
              <a:ext cx="111363" cy="30039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90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Shape 584363"/>
            <p:cNvSpPr/>
            <p:nvPr/>
          </p:nvSpPr>
          <p:spPr>
            <a:xfrm>
              <a:off x="1345513" y="0"/>
              <a:ext cx="3179166" cy="2650554"/>
            </a:xfrm>
            <a:custGeom>
              <a:avLst/>
              <a:gdLst/>
              <a:ahLst/>
              <a:cxnLst/>
              <a:rect l="0" t="0" r="0" b="0"/>
              <a:pathLst>
                <a:path w="3179166" h="2650554">
                  <a:moveTo>
                    <a:pt x="0" y="0"/>
                  </a:moveTo>
                  <a:lnTo>
                    <a:pt x="3179166" y="0"/>
                  </a:lnTo>
                  <a:lnTo>
                    <a:pt x="3179166" y="2650554"/>
                  </a:lnTo>
                  <a:lnTo>
                    <a:pt x="0" y="2650554"/>
                  </a:lnTo>
                  <a:lnTo>
                    <a:pt x="0" y="0"/>
                  </a:lnTo>
                </a:path>
              </a:pathLst>
            </a:custGeom>
            <a:ln w="0" cap="rnd">
              <a:round/>
            </a:ln>
          </p:spPr>
          <p:style>
            <a:lnRef idx="0">
              <a:srgbClr val="000000"/>
            </a:lnRef>
            <a:fillRef idx="1">
              <a:srgbClr val="FEE7B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8" name="Shape 584364"/>
            <p:cNvSpPr/>
            <p:nvPr/>
          </p:nvSpPr>
          <p:spPr>
            <a:xfrm>
              <a:off x="1405178" y="61544"/>
              <a:ext cx="3012173" cy="266713"/>
            </a:xfrm>
            <a:custGeom>
              <a:avLst/>
              <a:gdLst/>
              <a:ahLst/>
              <a:cxnLst/>
              <a:rect l="0" t="0" r="0" b="0"/>
              <a:pathLst>
                <a:path w="3012173" h="266713">
                  <a:moveTo>
                    <a:pt x="0" y="0"/>
                  </a:moveTo>
                  <a:lnTo>
                    <a:pt x="3012173" y="0"/>
                  </a:lnTo>
                  <a:lnTo>
                    <a:pt x="3012173" y="266713"/>
                  </a:lnTo>
                  <a:lnTo>
                    <a:pt x="0" y="266713"/>
                  </a:lnTo>
                  <a:lnTo>
                    <a:pt x="0" y="0"/>
                  </a:lnTo>
                </a:path>
              </a:pathLst>
            </a:custGeom>
            <a:ln w="0" cap="rnd">
              <a:round/>
            </a:ln>
          </p:spPr>
          <p:style>
            <a:lnRef idx="0">
              <a:srgbClr val="000000"/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9" name="Shape 584365"/>
            <p:cNvSpPr/>
            <p:nvPr/>
          </p:nvSpPr>
          <p:spPr>
            <a:xfrm>
              <a:off x="2197976" y="2265629"/>
              <a:ext cx="3012173" cy="266712"/>
            </a:xfrm>
            <a:custGeom>
              <a:avLst/>
              <a:gdLst/>
              <a:ahLst/>
              <a:cxnLst/>
              <a:rect l="0" t="0" r="0" b="0"/>
              <a:pathLst>
                <a:path w="3012173" h="266712">
                  <a:moveTo>
                    <a:pt x="0" y="0"/>
                  </a:moveTo>
                  <a:lnTo>
                    <a:pt x="3012173" y="0"/>
                  </a:lnTo>
                  <a:lnTo>
                    <a:pt x="3012173" y="266712"/>
                  </a:lnTo>
                  <a:lnTo>
                    <a:pt x="0" y="266712"/>
                  </a:lnTo>
                  <a:lnTo>
                    <a:pt x="0" y="0"/>
                  </a:lnTo>
                </a:path>
              </a:pathLst>
            </a:custGeom>
            <a:ln w="0" cap="rnd">
              <a:round/>
            </a:ln>
          </p:spPr>
          <p:style>
            <a:lnRef idx="0">
              <a:srgbClr val="000000"/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rtl="1"/>
              <a:r>
                <a:rPr lang="ar-SA" dirty="0" smtClean="0"/>
                <a:t>عدد الاحرف في كل اسم </a:t>
              </a:r>
              <a:endParaRPr lang="ar-SA" dirty="0"/>
            </a:p>
          </p:txBody>
        </p:sp>
        <p:sp>
          <p:nvSpPr>
            <p:cNvPr id="31" name="Shape 584367"/>
            <p:cNvSpPr/>
            <p:nvPr/>
          </p:nvSpPr>
          <p:spPr>
            <a:xfrm>
              <a:off x="2013584" y="438823"/>
              <a:ext cx="2193443" cy="1537234"/>
            </a:xfrm>
            <a:custGeom>
              <a:avLst/>
              <a:gdLst/>
              <a:ahLst/>
              <a:cxnLst/>
              <a:rect l="0" t="0" r="0" b="0"/>
              <a:pathLst>
                <a:path w="2193443" h="1537234">
                  <a:moveTo>
                    <a:pt x="0" y="0"/>
                  </a:moveTo>
                  <a:lnTo>
                    <a:pt x="2193443" y="0"/>
                  </a:lnTo>
                  <a:lnTo>
                    <a:pt x="2193443" y="1537234"/>
                  </a:lnTo>
                  <a:lnTo>
                    <a:pt x="0" y="1537234"/>
                  </a:lnTo>
                  <a:lnTo>
                    <a:pt x="0" y="0"/>
                  </a:lnTo>
                </a:path>
              </a:pathLst>
            </a:custGeom>
            <a:ln w="0" cap="rnd">
              <a:round/>
            </a:ln>
          </p:spPr>
          <p:style>
            <a:lnRef idx="0">
              <a:srgbClr val="000000"/>
            </a:lnRef>
            <a:fillRef idx="1">
              <a:srgbClr val="FFFBF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2" name="Shape 5814"/>
            <p:cNvSpPr/>
            <p:nvPr/>
          </p:nvSpPr>
          <p:spPr>
            <a:xfrm>
              <a:off x="2215472" y="1752975"/>
              <a:ext cx="253810" cy="233541"/>
            </a:xfrm>
            <a:custGeom>
              <a:avLst/>
              <a:gdLst/>
              <a:ahLst/>
              <a:cxnLst/>
              <a:rect l="0" t="0" r="0" b="0"/>
              <a:pathLst>
                <a:path w="253810" h="233541">
                  <a:moveTo>
                    <a:pt x="20866" y="66307"/>
                  </a:moveTo>
                  <a:cubicBezTo>
                    <a:pt x="21958" y="68199"/>
                    <a:pt x="113538" y="10363"/>
                    <a:pt x="114592" y="12192"/>
                  </a:cubicBezTo>
                  <a:cubicBezTo>
                    <a:pt x="126505" y="32830"/>
                    <a:pt x="9652" y="122200"/>
                    <a:pt x="20866" y="141631"/>
                  </a:cubicBezTo>
                  <a:cubicBezTo>
                    <a:pt x="32118" y="161125"/>
                    <a:pt x="222631" y="0"/>
                    <a:pt x="233515" y="18859"/>
                  </a:cubicBezTo>
                  <a:cubicBezTo>
                    <a:pt x="253810" y="54013"/>
                    <a:pt x="0" y="177915"/>
                    <a:pt x="20866" y="214058"/>
                  </a:cubicBezTo>
                  <a:cubicBezTo>
                    <a:pt x="32118" y="233541"/>
                    <a:pt x="222542" y="71895"/>
                    <a:pt x="233680" y="91186"/>
                  </a:cubicBezTo>
                  <a:cubicBezTo>
                    <a:pt x="245237" y="111189"/>
                    <a:pt x="129007" y="195072"/>
                    <a:pt x="140145" y="214388"/>
                  </a:cubicBezTo>
                  <a:cubicBezTo>
                    <a:pt x="141237" y="216268"/>
                    <a:pt x="232829" y="158509"/>
                    <a:pt x="233858" y="160287"/>
                  </a:cubicBezTo>
                </a:path>
              </a:pathLst>
            </a:custGeom>
            <a:ln w="25197" cap="rnd">
              <a:round/>
            </a:ln>
          </p:spPr>
          <p:style>
            <a:lnRef idx="1">
              <a:srgbClr val="EA632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3" name="Shape 5815"/>
            <p:cNvSpPr/>
            <p:nvPr/>
          </p:nvSpPr>
          <p:spPr>
            <a:xfrm>
              <a:off x="2433232" y="1752988"/>
              <a:ext cx="253810" cy="233528"/>
            </a:xfrm>
            <a:custGeom>
              <a:avLst/>
              <a:gdLst/>
              <a:ahLst/>
              <a:cxnLst/>
              <a:rect l="0" t="0" r="0" b="0"/>
              <a:pathLst>
                <a:path w="253810" h="233528">
                  <a:moveTo>
                    <a:pt x="20866" y="66294"/>
                  </a:moveTo>
                  <a:cubicBezTo>
                    <a:pt x="21958" y="68186"/>
                    <a:pt x="113525" y="10350"/>
                    <a:pt x="114592" y="12179"/>
                  </a:cubicBezTo>
                  <a:cubicBezTo>
                    <a:pt x="126505" y="32817"/>
                    <a:pt x="9652" y="122186"/>
                    <a:pt x="20866" y="141618"/>
                  </a:cubicBezTo>
                  <a:cubicBezTo>
                    <a:pt x="32118" y="161112"/>
                    <a:pt x="222618" y="0"/>
                    <a:pt x="233502" y="18846"/>
                  </a:cubicBezTo>
                  <a:cubicBezTo>
                    <a:pt x="253810" y="54000"/>
                    <a:pt x="0" y="177902"/>
                    <a:pt x="20866" y="214045"/>
                  </a:cubicBezTo>
                  <a:cubicBezTo>
                    <a:pt x="32118" y="233528"/>
                    <a:pt x="222542" y="71882"/>
                    <a:pt x="233680" y="91173"/>
                  </a:cubicBezTo>
                  <a:cubicBezTo>
                    <a:pt x="245237" y="111175"/>
                    <a:pt x="129007" y="195059"/>
                    <a:pt x="140145" y="214375"/>
                  </a:cubicBezTo>
                  <a:cubicBezTo>
                    <a:pt x="141237" y="216255"/>
                    <a:pt x="232829" y="158496"/>
                    <a:pt x="233858" y="160274"/>
                  </a:cubicBezTo>
                </a:path>
              </a:pathLst>
            </a:custGeom>
            <a:ln w="25197" cap="rnd">
              <a:round/>
            </a:ln>
          </p:spPr>
          <p:style>
            <a:lnRef idx="1">
              <a:srgbClr val="EA632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4" name="Shape 5816"/>
            <p:cNvSpPr/>
            <p:nvPr/>
          </p:nvSpPr>
          <p:spPr>
            <a:xfrm>
              <a:off x="2650993" y="1752975"/>
              <a:ext cx="253810" cy="233541"/>
            </a:xfrm>
            <a:custGeom>
              <a:avLst/>
              <a:gdLst/>
              <a:ahLst/>
              <a:cxnLst/>
              <a:rect l="0" t="0" r="0" b="0"/>
              <a:pathLst>
                <a:path w="253810" h="233541">
                  <a:moveTo>
                    <a:pt x="20866" y="66307"/>
                  </a:moveTo>
                  <a:cubicBezTo>
                    <a:pt x="21958" y="68199"/>
                    <a:pt x="113538" y="10363"/>
                    <a:pt x="114592" y="12192"/>
                  </a:cubicBezTo>
                  <a:cubicBezTo>
                    <a:pt x="126505" y="32830"/>
                    <a:pt x="9652" y="122200"/>
                    <a:pt x="20866" y="141631"/>
                  </a:cubicBezTo>
                  <a:cubicBezTo>
                    <a:pt x="32118" y="161113"/>
                    <a:pt x="222631" y="0"/>
                    <a:pt x="233515" y="18859"/>
                  </a:cubicBezTo>
                  <a:cubicBezTo>
                    <a:pt x="253810" y="54013"/>
                    <a:pt x="0" y="177915"/>
                    <a:pt x="20866" y="214058"/>
                  </a:cubicBezTo>
                  <a:cubicBezTo>
                    <a:pt x="32118" y="233541"/>
                    <a:pt x="222542" y="71895"/>
                    <a:pt x="233693" y="91186"/>
                  </a:cubicBezTo>
                  <a:cubicBezTo>
                    <a:pt x="245237" y="111189"/>
                    <a:pt x="129007" y="195072"/>
                    <a:pt x="140157" y="214388"/>
                  </a:cubicBezTo>
                  <a:cubicBezTo>
                    <a:pt x="141237" y="216268"/>
                    <a:pt x="232829" y="158509"/>
                    <a:pt x="233858" y="160287"/>
                  </a:cubicBezTo>
                </a:path>
              </a:pathLst>
            </a:custGeom>
            <a:ln w="25197" cap="rnd">
              <a:round/>
            </a:ln>
          </p:spPr>
          <p:style>
            <a:lnRef idx="1">
              <a:srgbClr val="EA632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5" name="Shape 5817"/>
            <p:cNvSpPr/>
            <p:nvPr/>
          </p:nvSpPr>
          <p:spPr>
            <a:xfrm>
              <a:off x="2868754" y="1752988"/>
              <a:ext cx="253810" cy="233528"/>
            </a:xfrm>
            <a:custGeom>
              <a:avLst/>
              <a:gdLst/>
              <a:ahLst/>
              <a:cxnLst/>
              <a:rect l="0" t="0" r="0" b="0"/>
              <a:pathLst>
                <a:path w="253810" h="233528">
                  <a:moveTo>
                    <a:pt x="20866" y="66294"/>
                  </a:moveTo>
                  <a:cubicBezTo>
                    <a:pt x="21958" y="68186"/>
                    <a:pt x="113525" y="10350"/>
                    <a:pt x="114592" y="12179"/>
                  </a:cubicBezTo>
                  <a:cubicBezTo>
                    <a:pt x="126505" y="32817"/>
                    <a:pt x="9652" y="122186"/>
                    <a:pt x="20866" y="141618"/>
                  </a:cubicBezTo>
                  <a:cubicBezTo>
                    <a:pt x="32118" y="161099"/>
                    <a:pt x="222618" y="0"/>
                    <a:pt x="233502" y="18846"/>
                  </a:cubicBezTo>
                  <a:cubicBezTo>
                    <a:pt x="253810" y="54000"/>
                    <a:pt x="0" y="177902"/>
                    <a:pt x="20866" y="214045"/>
                  </a:cubicBezTo>
                  <a:cubicBezTo>
                    <a:pt x="32118" y="233528"/>
                    <a:pt x="222542" y="71882"/>
                    <a:pt x="233680" y="91173"/>
                  </a:cubicBezTo>
                  <a:cubicBezTo>
                    <a:pt x="245224" y="111175"/>
                    <a:pt x="128994" y="195059"/>
                    <a:pt x="140145" y="214375"/>
                  </a:cubicBezTo>
                  <a:cubicBezTo>
                    <a:pt x="141237" y="216255"/>
                    <a:pt x="232829" y="158496"/>
                    <a:pt x="233845" y="160274"/>
                  </a:cubicBezTo>
                </a:path>
              </a:pathLst>
            </a:custGeom>
            <a:ln w="25197" cap="rnd">
              <a:round/>
            </a:ln>
          </p:spPr>
          <p:style>
            <a:lnRef idx="1">
              <a:srgbClr val="EA632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6" name="Shape 5818"/>
            <p:cNvSpPr/>
            <p:nvPr/>
          </p:nvSpPr>
          <p:spPr>
            <a:xfrm>
              <a:off x="3086514" y="1752988"/>
              <a:ext cx="253810" cy="233528"/>
            </a:xfrm>
            <a:custGeom>
              <a:avLst/>
              <a:gdLst/>
              <a:ahLst/>
              <a:cxnLst/>
              <a:rect l="0" t="0" r="0" b="0"/>
              <a:pathLst>
                <a:path w="253810" h="233528">
                  <a:moveTo>
                    <a:pt x="20866" y="66294"/>
                  </a:moveTo>
                  <a:cubicBezTo>
                    <a:pt x="21958" y="68186"/>
                    <a:pt x="113538" y="10350"/>
                    <a:pt x="114592" y="12179"/>
                  </a:cubicBezTo>
                  <a:cubicBezTo>
                    <a:pt x="126505" y="32817"/>
                    <a:pt x="9652" y="122186"/>
                    <a:pt x="20866" y="141618"/>
                  </a:cubicBezTo>
                  <a:cubicBezTo>
                    <a:pt x="32118" y="161099"/>
                    <a:pt x="222618" y="0"/>
                    <a:pt x="233502" y="18846"/>
                  </a:cubicBezTo>
                  <a:cubicBezTo>
                    <a:pt x="253810" y="54000"/>
                    <a:pt x="0" y="177902"/>
                    <a:pt x="20866" y="214045"/>
                  </a:cubicBezTo>
                  <a:cubicBezTo>
                    <a:pt x="32118" y="233528"/>
                    <a:pt x="222542" y="71882"/>
                    <a:pt x="233680" y="91173"/>
                  </a:cubicBezTo>
                  <a:cubicBezTo>
                    <a:pt x="245237" y="111175"/>
                    <a:pt x="128994" y="195059"/>
                    <a:pt x="140145" y="214375"/>
                  </a:cubicBezTo>
                  <a:cubicBezTo>
                    <a:pt x="141237" y="216255"/>
                    <a:pt x="232829" y="158496"/>
                    <a:pt x="233858" y="160274"/>
                  </a:cubicBezTo>
                </a:path>
              </a:pathLst>
            </a:custGeom>
            <a:ln w="25197" cap="rnd">
              <a:round/>
            </a:ln>
          </p:spPr>
          <p:style>
            <a:lnRef idx="1">
              <a:srgbClr val="EA632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7" name="Shape 5819"/>
            <p:cNvSpPr/>
            <p:nvPr/>
          </p:nvSpPr>
          <p:spPr>
            <a:xfrm>
              <a:off x="3304276" y="1752988"/>
              <a:ext cx="253797" cy="233528"/>
            </a:xfrm>
            <a:custGeom>
              <a:avLst/>
              <a:gdLst/>
              <a:ahLst/>
              <a:cxnLst/>
              <a:rect l="0" t="0" r="0" b="0"/>
              <a:pathLst>
                <a:path w="253797" h="233528">
                  <a:moveTo>
                    <a:pt x="20866" y="66294"/>
                  </a:moveTo>
                  <a:cubicBezTo>
                    <a:pt x="21958" y="68186"/>
                    <a:pt x="113538" y="10350"/>
                    <a:pt x="114592" y="12179"/>
                  </a:cubicBezTo>
                  <a:cubicBezTo>
                    <a:pt x="126505" y="32817"/>
                    <a:pt x="9652" y="122186"/>
                    <a:pt x="20866" y="141618"/>
                  </a:cubicBezTo>
                  <a:cubicBezTo>
                    <a:pt x="32118" y="161099"/>
                    <a:pt x="222618" y="0"/>
                    <a:pt x="233502" y="18846"/>
                  </a:cubicBezTo>
                  <a:cubicBezTo>
                    <a:pt x="253797" y="54000"/>
                    <a:pt x="0" y="177902"/>
                    <a:pt x="20866" y="214045"/>
                  </a:cubicBezTo>
                  <a:cubicBezTo>
                    <a:pt x="32118" y="233528"/>
                    <a:pt x="222542" y="71882"/>
                    <a:pt x="233680" y="91173"/>
                  </a:cubicBezTo>
                  <a:cubicBezTo>
                    <a:pt x="245237" y="111175"/>
                    <a:pt x="128994" y="195059"/>
                    <a:pt x="140145" y="214375"/>
                  </a:cubicBezTo>
                  <a:cubicBezTo>
                    <a:pt x="141237" y="216255"/>
                    <a:pt x="232829" y="158496"/>
                    <a:pt x="233845" y="160274"/>
                  </a:cubicBezTo>
                </a:path>
              </a:pathLst>
            </a:custGeom>
            <a:ln w="25197" cap="rnd">
              <a:round/>
            </a:ln>
          </p:spPr>
          <p:style>
            <a:lnRef idx="1">
              <a:srgbClr val="EA632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8" name="Shape 5820"/>
            <p:cNvSpPr/>
            <p:nvPr/>
          </p:nvSpPr>
          <p:spPr>
            <a:xfrm>
              <a:off x="2650993" y="1533613"/>
              <a:ext cx="253810" cy="233541"/>
            </a:xfrm>
            <a:custGeom>
              <a:avLst/>
              <a:gdLst/>
              <a:ahLst/>
              <a:cxnLst/>
              <a:rect l="0" t="0" r="0" b="0"/>
              <a:pathLst>
                <a:path w="253810" h="233541">
                  <a:moveTo>
                    <a:pt x="20866" y="66307"/>
                  </a:moveTo>
                  <a:cubicBezTo>
                    <a:pt x="21958" y="68199"/>
                    <a:pt x="113538" y="10363"/>
                    <a:pt x="114592" y="12192"/>
                  </a:cubicBezTo>
                  <a:cubicBezTo>
                    <a:pt x="126505" y="32830"/>
                    <a:pt x="9652" y="122200"/>
                    <a:pt x="20866" y="141631"/>
                  </a:cubicBezTo>
                  <a:cubicBezTo>
                    <a:pt x="32118" y="161113"/>
                    <a:pt x="222631" y="0"/>
                    <a:pt x="233515" y="18859"/>
                  </a:cubicBezTo>
                  <a:cubicBezTo>
                    <a:pt x="253810" y="54013"/>
                    <a:pt x="0" y="177915"/>
                    <a:pt x="20866" y="214058"/>
                  </a:cubicBezTo>
                  <a:cubicBezTo>
                    <a:pt x="32118" y="233541"/>
                    <a:pt x="222542" y="71895"/>
                    <a:pt x="233693" y="91186"/>
                  </a:cubicBezTo>
                  <a:cubicBezTo>
                    <a:pt x="245237" y="111189"/>
                    <a:pt x="129007" y="195072"/>
                    <a:pt x="140157" y="214388"/>
                  </a:cubicBezTo>
                  <a:cubicBezTo>
                    <a:pt x="141237" y="216268"/>
                    <a:pt x="232829" y="158509"/>
                    <a:pt x="233858" y="160287"/>
                  </a:cubicBezTo>
                </a:path>
              </a:pathLst>
            </a:custGeom>
            <a:ln w="25197" cap="rnd">
              <a:round/>
            </a:ln>
          </p:spPr>
          <p:style>
            <a:lnRef idx="1">
              <a:srgbClr val="EA632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9" name="Shape 5821"/>
            <p:cNvSpPr/>
            <p:nvPr/>
          </p:nvSpPr>
          <p:spPr>
            <a:xfrm>
              <a:off x="2868754" y="1533627"/>
              <a:ext cx="253810" cy="233528"/>
            </a:xfrm>
            <a:custGeom>
              <a:avLst/>
              <a:gdLst/>
              <a:ahLst/>
              <a:cxnLst/>
              <a:rect l="0" t="0" r="0" b="0"/>
              <a:pathLst>
                <a:path w="253810" h="233528">
                  <a:moveTo>
                    <a:pt x="20866" y="66294"/>
                  </a:moveTo>
                  <a:cubicBezTo>
                    <a:pt x="21958" y="68186"/>
                    <a:pt x="113525" y="10350"/>
                    <a:pt x="114592" y="12179"/>
                  </a:cubicBezTo>
                  <a:cubicBezTo>
                    <a:pt x="126505" y="32817"/>
                    <a:pt x="9652" y="122186"/>
                    <a:pt x="20866" y="141618"/>
                  </a:cubicBezTo>
                  <a:cubicBezTo>
                    <a:pt x="32118" y="161099"/>
                    <a:pt x="222618" y="0"/>
                    <a:pt x="233502" y="18846"/>
                  </a:cubicBezTo>
                  <a:cubicBezTo>
                    <a:pt x="253810" y="54000"/>
                    <a:pt x="0" y="177902"/>
                    <a:pt x="20866" y="214045"/>
                  </a:cubicBezTo>
                  <a:cubicBezTo>
                    <a:pt x="32118" y="233528"/>
                    <a:pt x="222542" y="71882"/>
                    <a:pt x="233680" y="91173"/>
                  </a:cubicBezTo>
                  <a:cubicBezTo>
                    <a:pt x="245224" y="111175"/>
                    <a:pt x="128994" y="195059"/>
                    <a:pt x="140145" y="214375"/>
                  </a:cubicBezTo>
                  <a:cubicBezTo>
                    <a:pt x="141237" y="216255"/>
                    <a:pt x="232829" y="158496"/>
                    <a:pt x="233845" y="160274"/>
                  </a:cubicBezTo>
                </a:path>
              </a:pathLst>
            </a:custGeom>
            <a:ln w="25197" cap="rnd">
              <a:round/>
            </a:ln>
          </p:spPr>
          <p:style>
            <a:lnRef idx="1">
              <a:srgbClr val="EA632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0" name="Shape 5822"/>
            <p:cNvSpPr/>
            <p:nvPr/>
          </p:nvSpPr>
          <p:spPr>
            <a:xfrm>
              <a:off x="3086514" y="1533627"/>
              <a:ext cx="253810" cy="233528"/>
            </a:xfrm>
            <a:custGeom>
              <a:avLst/>
              <a:gdLst/>
              <a:ahLst/>
              <a:cxnLst/>
              <a:rect l="0" t="0" r="0" b="0"/>
              <a:pathLst>
                <a:path w="253810" h="233528">
                  <a:moveTo>
                    <a:pt x="20866" y="66294"/>
                  </a:moveTo>
                  <a:cubicBezTo>
                    <a:pt x="21958" y="68186"/>
                    <a:pt x="113538" y="10350"/>
                    <a:pt x="114592" y="12179"/>
                  </a:cubicBezTo>
                  <a:cubicBezTo>
                    <a:pt x="126505" y="32817"/>
                    <a:pt x="9652" y="122186"/>
                    <a:pt x="20866" y="141618"/>
                  </a:cubicBezTo>
                  <a:cubicBezTo>
                    <a:pt x="32118" y="161099"/>
                    <a:pt x="222618" y="0"/>
                    <a:pt x="233502" y="18846"/>
                  </a:cubicBezTo>
                  <a:cubicBezTo>
                    <a:pt x="253810" y="54000"/>
                    <a:pt x="0" y="177902"/>
                    <a:pt x="20866" y="214045"/>
                  </a:cubicBezTo>
                  <a:cubicBezTo>
                    <a:pt x="32118" y="233528"/>
                    <a:pt x="222542" y="71882"/>
                    <a:pt x="233680" y="91173"/>
                  </a:cubicBezTo>
                  <a:cubicBezTo>
                    <a:pt x="245237" y="111175"/>
                    <a:pt x="128994" y="195059"/>
                    <a:pt x="140145" y="214375"/>
                  </a:cubicBezTo>
                  <a:cubicBezTo>
                    <a:pt x="141237" y="216255"/>
                    <a:pt x="232829" y="158496"/>
                    <a:pt x="233858" y="160274"/>
                  </a:cubicBezTo>
                </a:path>
              </a:pathLst>
            </a:custGeom>
            <a:ln w="25197" cap="rnd">
              <a:round/>
            </a:ln>
          </p:spPr>
          <p:style>
            <a:lnRef idx="1">
              <a:srgbClr val="EA632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1" name="Shape 5823"/>
            <p:cNvSpPr/>
            <p:nvPr/>
          </p:nvSpPr>
          <p:spPr>
            <a:xfrm>
              <a:off x="2650993" y="1317468"/>
              <a:ext cx="253810" cy="233541"/>
            </a:xfrm>
            <a:custGeom>
              <a:avLst/>
              <a:gdLst/>
              <a:ahLst/>
              <a:cxnLst/>
              <a:rect l="0" t="0" r="0" b="0"/>
              <a:pathLst>
                <a:path w="253810" h="233541">
                  <a:moveTo>
                    <a:pt x="20866" y="66307"/>
                  </a:moveTo>
                  <a:cubicBezTo>
                    <a:pt x="21958" y="68199"/>
                    <a:pt x="113538" y="10363"/>
                    <a:pt x="114592" y="12192"/>
                  </a:cubicBezTo>
                  <a:cubicBezTo>
                    <a:pt x="126505" y="32830"/>
                    <a:pt x="9652" y="122200"/>
                    <a:pt x="20866" y="141631"/>
                  </a:cubicBezTo>
                  <a:cubicBezTo>
                    <a:pt x="32118" y="161112"/>
                    <a:pt x="222631" y="0"/>
                    <a:pt x="233515" y="18860"/>
                  </a:cubicBezTo>
                  <a:cubicBezTo>
                    <a:pt x="253810" y="54013"/>
                    <a:pt x="0" y="177914"/>
                    <a:pt x="20866" y="214058"/>
                  </a:cubicBezTo>
                  <a:cubicBezTo>
                    <a:pt x="32118" y="233541"/>
                    <a:pt x="222542" y="71895"/>
                    <a:pt x="233693" y="91186"/>
                  </a:cubicBezTo>
                  <a:cubicBezTo>
                    <a:pt x="245237" y="111189"/>
                    <a:pt x="129007" y="195072"/>
                    <a:pt x="140157" y="214388"/>
                  </a:cubicBezTo>
                  <a:cubicBezTo>
                    <a:pt x="141237" y="216268"/>
                    <a:pt x="232829" y="158509"/>
                    <a:pt x="233858" y="160287"/>
                  </a:cubicBezTo>
                </a:path>
              </a:pathLst>
            </a:custGeom>
            <a:ln w="25197" cap="rnd">
              <a:round/>
            </a:ln>
          </p:spPr>
          <p:style>
            <a:lnRef idx="1">
              <a:srgbClr val="EA632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2" name="Shape 5824"/>
            <p:cNvSpPr/>
            <p:nvPr/>
          </p:nvSpPr>
          <p:spPr>
            <a:xfrm>
              <a:off x="2868754" y="1317481"/>
              <a:ext cx="253810" cy="233528"/>
            </a:xfrm>
            <a:custGeom>
              <a:avLst/>
              <a:gdLst/>
              <a:ahLst/>
              <a:cxnLst/>
              <a:rect l="0" t="0" r="0" b="0"/>
              <a:pathLst>
                <a:path w="253810" h="233528">
                  <a:moveTo>
                    <a:pt x="20866" y="66294"/>
                  </a:moveTo>
                  <a:cubicBezTo>
                    <a:pt x="21958" y="68186"/>
                    <a:pt x="113525" y="10351"/>
                    <a:pt x="114592" y="12179"/>
                  </a:cubicBezTo>
                  <a:cubicBezTo>
                    <a:pt x="126505" y="32817"/>
                    <a:pt x="9652" y="122187"/>
                    <a:pt x="20866" y="141618"/>
                  </a:cubicBezTo>
                  <a:cubicBezTo>
                    <a:pt x="32118" y="161099"/>
                    <a:pt x="222618" y="0"/>
                    <a:pt x="233502" y="18847"/>
                  </a:cubicBezTo>
                  <a:cubicBezTo>
                    <a:pt x="253810" y="54001"/>
                    <a:pt x="0" y="177902"/>
                    <a:pt x="20866" y="214045"/>
                  </a:cubicBezTo>
                  <a:cubicBezTo>
                    <a:pt x="32118" y="233528"/>
                    <a:pt x="222542" y="71882"/>
                    <a:pt x="233680" y="91174"/>
                  </a:cubicBezTo>
                  <a:cubicBezTo>
                    <a:pt x="245224" y="111176"/>
                    <a:pt x="128994" y="195059"/>
                    <a:pt x="140145" y="214376"/>
                  </a:cubicBezTo>
                  <a:cubicBezTo>
                    <a:pt x="141237" y="216255"/>
                    <a:pt x="232829" y="158496"/>
                    <a:pt x="233845" y="160274"/>
                  </a:cubicBezTo>
                </a:path>
              </a:pathLst>
            </a:custGeom>
            <a:ln w="25197" cap="rnd">
              <a:round/>
            </a:ln>
          </p:spPr>
          <p:style>
            <a:lnRef idx="1">
              <a:srgbClr val="EA632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3" name="Shape 5825"/>
            <p:cNvSpPr/>
            <p:nvPr/>
          </p:nvSpPr>
          <p:spPr>
            <a:xfrm>
              <a:off x="2650993" y="1096230"/>
              <a:ext cx="253810" cy="233540"/>
            </a:xfrm>
            <a:custGeom>
              <a:avLst/>
              <a:gdLst/>
              <a:ahLst/>
              <a:cxnLst/>
              <a:rect l="0" t="0" r="0" b="0"/>
              <a:pathLst>
                <a:path w="253810" h="233540">
                  <a:moveTo>
                    <a:pt x="20866" y="66307"/>
                  </a:moveTo>
                  <a:cubicBezTo>
                    <a:pt x="21958" y="68199"/>
                    <a:pt x="113538" y="10363"/>
                    <a:pt x="114592" y="12192"/>
                  </a:cubicBezTo>
                  <a:cubicBezTo>
                    <a:pt x="126505" y="32830"/>
                    <a:pt x="9652" y="122200"/>
                    <a:pt x="20866" y="141631"/>
                  </a:cubicBezTo>
                  <a:cubicBezTo>
                    <a:pt x="32118" y="161125"/>
                    <a:pt x="222631" y="0"/>
                    <a:pt x="233515" y="18860"/>
                  </a:cubicBezTo>
                  <a:cubicBezTo>
                    <a:pt x="253810" y="54013"/>
                    <a:pt x="0" y="177914"/>
                    <a:pt x="20866" y="214059"/>
                  </a:cubicBezTo>
                  <a:cubicBezTo>
                    <a:pt x="32118" y="233540"/>
                    <a:pt x="222542" y="71895"/>
                    <a:pt x="233693" y="91186"/>
                  </a:cubicBezTo>
                  <a:cubicBezTo>
                    <a:pt x="245237" y="111189"/>
                    <a:pt x="129007" y="195072"/>
                    <a:pt x="140157" y="214389"/>
                  </a:cubicBezTo>
                  <a:cubicBezTo>
                    <a:pt x="141237" y="216269"/>
                    <a:pt x="232829" y="158509"/>
                    <a:pt x="233858" y="160287"/>
                  </a:cubicBezTo>
                </a:path>
              </a:pathLst>
            </a:custGeom>
            <a:ln w="25197" cap="rnd">
              <a:round/>
            </a:ln>
          </p:spPr>
          <p:style>
            <a:lnRef idx="1">
              <a:srgbClr val="EA632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4" name="Shape 5826"/>
            <p:cNvSpPr/>
            <p:nvPr/>
          </p:nvSpPr>
          <p:spPr>
            <a:xfrm>
              <a:off x="2868754" y="1096242"/>
              <a:ext cx="253810" cy="233528"/>
            </a:xfrm>
            <a:custGeom>
              <a:avLst/>
              <a:gdLst/>
              <a:ahLst/>
              <a:cxnLst/>
              <a:rect l="0" t="0" r="0" b="0"/>
              <a:pathLst>
                <a:path w="253810" h="233528">
                  <a:moveTo>
                    <a:pt x="20866" y="66294"/>
                  </a:moveTo>
                  <a:cubicBezTo>
                    <a:pt x="21958" y="68186"/>
                    <a:pt x="113525" y="10351"/>
                    <a:pt x="114592" y="12179"/>
                  </a:cubicBezTo>
                  <a:cubicBezTo>
                    <a:pt x="126505" y="32817"/>
                    <a:pt x="9652" y="122187"/>
                    <a:pt x="20866" y="141618"/>
                  </a:cubicBezTo>
                  <a:cubicBezTo>
                    <a:pt x="32118" y="161099"/>
                    <a:pt x="222618" y="0"/>
                    <a:pt x="233502" y="18847"/>
                  </a:cubicBezTo>
                  <a:cubicBezTo>
                    <a:pt x="253810" y="54001"/>
                    <a:pt x="0" y="177902"/>
                    <a:pt x="20866" y="214046"/>
                  </a:cubicBezTo>
                  <a:cubicBezTo>
                    <a:pt x="32118" y="233528"/>
                    <a:pt x="222542" y="71882"/>
                    <a:pt x="233680" y="91174"/>
                  </a:cubicBezTo>
                  <a:cubicBezTo>
                    <a:pt x="245224" y="111176"/>
                    <a:pt x="128994" y="195059"/>
                    <a:pt x="140145" y="214376"/>
                  </a:cubicBezTo>
                  <a:cubicBezTo>
                    <a:pt x="141237" y="216256"/>
                    <a:pt x="232829" y="158496"/>
                    <a:pt x="233845" y="160274"/>
                  </a:cubicBezTo>
                </a:path>
              </a:pathLst>
            </a:custGeom>
            <a:ln w="25197" cap="rnd">
              <a:round/>
            </a:ln>
          </p:spPr>
          <p:style>
            <a:lnRef idx="1">
              <a:srgbClr val="EA632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5" name="Shape 5827"/>
            <p:cNvSpPr/>
            <p:nvPr/>
          </p:nvSpPr>
          <p:spPr>
            <a:xfrm>
              <a:off x="2650993" y="876151"/>
              <a:ext cx="253810" cy="233528"/>
            </a:xfrm>
            <a:custGeom>
              <a:avLst/>
              <a:gdLst/>
              <a:ahLst/>
              <a:cxnLst/>
              <a:rect l="0" t="0" r="0" b="0"/>
              <a:pathLst>
                <a:path w="253810" h="233528">
                  <a:moveTo>
                    <a:pt x="20866" y="66294"/>
                  </a:moveTo>
                  <a:cubicBezTo>
                    <a:pt x="21958" y="68186"/>
                    <a:pt x="113538" y="10351"/>
                    <a:pt x="114592" y="12179"/>
                  </a:cubicBezTo>
                  <a:cubicBezTo>
                    <a:pt x="126505" y="32817"/>
                    <a:pt x="9652" y="122187"/>
                    <a:pt x="20866" y="141618"/>
                  </a:cubicBezTo>
                  <a:cubicBezTo>
                    <a:pt x="32118" y="161112"/>
                    <a:pt x="222631" y="0"/>
                    <a:pt x="233515" y="18847"/>
                  </a:cubicBezTo>
                  <a:cubicBezTo>
                    <a:pt x="253810" y="54001"/>
                    <a:pt x="0" y="177902"/>
                    <a:pt x="20866" y="214046"/>
                  </a:cubicBezTo>
                  <a:cubicBezTo>
                    <a:pt x="32118" y="233528"/>
                    <a:pt x="222542" y="71882"/>
                    <a:pt x="233693" y="91174"/>
                  </a:cubicBezTo>
                  <a:cubicBezTo>
                    <a:pt x="245237" y="111176"/>
                    <a:pt x="129007" y="195009"/>
                    <a:pt x="140157" y="214313"/>
                  </a:cubicBezTo>
                  <a:cubicBezTo>
                    <a:pt x="141237" y="216205"/>
                    <a:pt x="232829" y="158433"/>
                    <a:pt x="233858" y="160210"/>
                  </a:cubicBezTo>
                </a:path>
              </a:pathLst>
            </a:custGeom>
            <a:ln w="25197" cap="rnd">
              <a:round/>
            </a:ln>
          </p:spPr>
          <p:style>
            <a:lnRef idx="1">
              <a:srgbClr val="EA632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6" name="Shape 5828"/>
            <p:cNvSpPr/>
            <p:nvPr/>
          </p:nvSpPr>
          <p:spPr>
            <a:xfrm>
              <a:off x="2868754" y="876151"/>
              <a:ext cx="253810" cy="233528"/>
            </a:xfrm>
            <a:custGeom>
              <a:avLst/>
              <a:gdLst/>
              <a:ahLst/>
              <a:cxnLst/>
              <a:rect l="0" t="0" r="0" b="0"/>
              <a:pathLst>
                <a:path w="253810" h="233528">
                  <a:moveTo>
                    <a:pt x="20866" y="66294"/>
                  </a:moveTo>
                  <a:cubicBezTo>
                    <a:pt x="21958" y="68186"/>
                    <a:pt x="113525" y="10351"/>
                    <a:pt x="114592" y="12179"/>
                  </a:cubicBezTo>
                  <a:cubicBezTo>
                    <a:pt x="126505" y="32817"/>
                    <a:pt x="9652" y="122187"/>
                    <a:pt x="20866" y="141618"/>
                  </a:cubicBezTo>
                  <a:cubicBezTo>
                    <a:pt x="32118" y="161112"/>
                    <a:pt x="222618" y="0"/>
                    <a:pt x="233502" y="18847"/>
                  </a:cubicBezTo>
                  <a:cubicBezTo>
                    <a:pt x="253810" y="54001"/>
                    <a:pt x="0" y="177902"/>
                    <a:pt x="20866" y="214046"/>
                  </a:cubicBezTo>
                  <a:cubicBezTo>
                    <a:pt x="32118" y="233528"/>
                    <a:pt x="222542" y="71882"/>
                    <a:pt x="233680" y="91174"/>
                  </a:cubicBezTo>
                  <a:cubicBezTo>
                    <a:pt x="245224" y="111176"/>
                    <a:pt x="129007" y="195009"/>
                    <a:pt x="140145" y="214313"/>
                  </a:cubicBezTo>
                  <a:cubicBezTo>
                    <a:pt x="141237" y="216205"/>
                    <a:pt x="232829" y="158433"/>
                    <a:pt x="233845" y="160210"/>
                  </a:cubicBezTo>
                </a:path>
              </a:pathLst>
            </a:custGeom>
            <a:ln w="25197" cap="rnd">
              <a:round/>
            </a:ln>
          </p:spPr>
          <p:style>
            <a:lnRef idx="1">
              <a:srgbClr val="EA632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7" name="Shape 5829"/>
            <p:cNvSpPr/>
            <p:nvPr/>
          </p:nvSpPr>
          <p:spPr>
            <a:xfrm>
              <a:off x="2650993" y="649525"/>
              <a:ext cx="253810" cy="233528"/>
            </a:xfrm>
            <a:custGeom>
              <a:avLst/>
              <a:gdLst/>
              <a:ahLst/>
              <a:cxnLst/>
              <a:rect l="0" t="0" r="0" b="0"/>
              <a:pathLst>
                <a:path w="253810" h="233528">
                  <a:moveTo>
                    <a:pt x="20866" y="66294"/>
                  </a:moveTo>
                  <a:cubicBezTo>
                    <a:pt x="21958" y="68186"/>
                    <a:pt x="113538" y="10351"/>
                    <a:pt x="114592" y="12179"/>
                  </a:cubicBezTo>
                  <a:cubicBezTo>
                    <a:pt x="126505" y="32817"/>
                    <a:pt x="9652" y="122187"/>
                    <a:pt x="20866" y="141618"/>
                  </a:cubicBezTo>
                  <a:cubicBezTo>
                    <a:pt x="32118" y="161112"/>
                    <a:pt x="222631" y="0"/>
                    <a:pt x="233515" y="18847"/>
                  </a:cubicBezTo>
                  <a:cubicBezTo>
                    <a:pt x="253810" y="54001"/>
                    <a:pt x="0" y="177902"/>
                    <a:pt x="20866" y="214046"/>
                  </a:cubicBezTo>
                  <a:cubicBezTo>
                    <a:pt x="32118" y="233528"/>
                    <a:pt x="222542" y="71882"/>
                    <a:pt x="233693" y="91174"/>
                  </a:cubicBezTo>
                  <a:cubicBezTo>
                    <a:pt x="245237" y="111176"/>
                    <a:pt x="129007" y="195009"/>
                    <a:pt x="140145" y="214325"/>
                  </a:cubicBezTo>
                  <a:cubicBezTo>
                    <a:pt x="141237" y="216205"/>
                    <a:pt x="232829" y="158433"/>
                    <a:pt x="233858" y="160223"/>
                  </a:cubicBezTo>
                </a:path>
              </a:pathLst>
            </a:custGeom>
            <a:ln w="25197" cap="rnd">
              <a:round/>
            </a:ln>
          </p:spPr>
          <p:style>
            <a:lnRef idx="1">
              <a:srgbClr val="EA632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8" name="Shape 5830"/>
            <p:cNvSpPr/>
            <p:nvPr/>
          </p:nvSpPr>
          <p:spPr>
            <a:xfrm>
              <a:off x="2650993" y="442590"/>
              <a:ext cx="253810" cy="233528"/>
            </a:xfrm>
            <a:custGeom>
              <a:avLst/>
              <a:gdLst/>
              <a:ahLst/>
              <a:cxnLst/>
              <a:rect l="0" t="0" r="0" b="0"/>
              <a:pathLst>
                <a:path w="253810" h="233528">
                  <a:moveTo>
                    <a:pt x="20866" y="66294"/>
                  </a:moveTo>
                  <a:cubicBezTo>
                    <a:pt x="21958" y="68186"/>
                    <a:pt x="113538" y="10351"/>
                    <a:pt x="114592" y="12179"/>
                  </a:cubicBezTo>
                  <a:cubicBezTo>
                    <a:pt x="126505" y="32817"/>
                    <a:pt x="9652" y="122187"/>
                    <a:pt x="20866" y="141618"/>
                  </a:cubicBezTo>
                  <a:cubicBezTo>
                    <a:pt x="32118" y="161112"/>
                    <a:pt x="222631" y="0"/>
                    <a:pt x="233515" y="18847"/>
                  </a:cubicBezTo>
                  <a:cubicBezTo>
                    <a:pt x="253810" y="54001"/>
                    <a:pt x="0" y="177902"/>
                    <a:pt x="20866" y="214046"/>
                  </a:cubicBezTo>
                  <a:cubicBezTo>
                    <a:pt x="32118" y="233528"/>
                    <a:pt x="222542" y="71882"/>
                    <a:pt x="233693" y="91174"/>
                  </a:cubicBezTo>
                  <a:cubicBezTo>
                    <a:pt x="245237" y="111176"/>
                    <a:pt x="129007" y="195009"/>
                    <a:pt x="140145" y="214325"/>
                  </a:cubicBezTo>
                  <a:cubicBezTo>
                    <a:pt x="141237" y="216205"/>
                    <a:pt x="232829" y="158433"/>
                    <a:pt x="233858" y="160223"/>
                  </a:cubicBezTo>
                </a:path>
              </a:pathLst>
            </a:custGeom>
            <a:ln w="25197" cap="rnd">
              <a:round/>
            </a:ln>
          </p:spPr>
          <p:style>
            <a:lnRef idx="1">
              <a:srgbClr val="EA632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9" name="Shape 5831"/>
            <p:cNvSpPr/>
            <p:nvPr/>
          </p:nvSpPr>
          <p:spPr>
            <a:xfrm>
              <a:off x="2868754" y="649525"/>
              <a:ext cx="253810" cy="233528"/>
            </a:xfrm>
            <a:custGeom>
              <a:avLst/>
              <a:gdLst/>
              <a:ahLst/>
              <a:cxnLst/>
              <a:rect l="0" t="0" r="0" b="0"/>
              <a:pathLst>
                <a:path w="253810" h="233528">
                  <a:moveTo>
                    <a:pt x="20866" y="66294"/>
                  </a:moveTo>
                  <a:cubicBezTo>
                    <a:pt x="21958" y="68186"/>
                    <a:pt x="113525" y="10351"/>
                    <a:pt x="114592" y="12179"/>
                  </a:cubicBezTo>
                  <a:cubicBezTo>
                    <a:pt x="126505" y="32817"/>
                    <a:pt x="9652" y="122187"/>
                    <a:pt x="20866" y="141618"/>
                  </a:cubicBezTo>
                  <a:cubicBezTo>
                    <a:pt x="32118" y="161112"/>
                    <a:pt x="222618" y="0"/>
                    <a:pt x="233502" y="18847"/>
                  </a:cubicBezTo>
                  <a:cubicBezTo>
                    <a:pt x="253810" y="54001"/>
                    <a:pt x="0" y="177902"/>
                    <a:pt x="20866" y="214046"/>
                  </a:cubicBezTo>
                  <a:cubicBezTo>
                    <a:pt x="32118" y="233528"/>
                    <a:pt x="222542" y="71882"/>
                    <a:pt x="233680" y="91174"/>
                  </a:cubicBezTo>
                  <a:cubicBezTo>
                    <a:pt x="245224" y="111176"/>
                    <a:pt x="129007" y="195009"/>
                    <a:pt x="140145" y="214325"/>
                  </a:cubicBezTo>
                  <a:cubicBezTo>
                    <a:pt x="141237" y="216205"/>
                    <a:pt x="232829" y="158433"/>
                    <a:pt x="233858" y="160223"/>
                  </a:cubicBezTo>
                </a:path>
              </a:pathLst>
            </a:custGeom>
            <a:ln w="25197" cap="rnd">
              <a:round/>
            </a:ln>
          </p:spPr>
          <p:style>
            <a:lnRef idx="1">
              <a:srgbClr val="EA632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0" name="Shape 5832"/>
            <p:cNvSpPr/>
            <p:nvPr/>
          </p:nvSpPr>
          <p:spPr>
            <a:xfrm>
              <a:off x="3086514" y="1317481"/>
              <a:ext cx="253810" cy="233528"/>
            </a:xfrm>
            <a:custGeom>
              <a:avLst/>
              <a:gdLst/>
              <a:ahLst/>
              <a:cxnLst/>
              <a:rect l="0" t="0" r="0" b="0"/>
              <a:pathLst>
                <a:path w="253810" h="233528">
                  <a:moveTo>
                    <a:pt x="20866" y="66294"/>
                  </a:moveTo>
                  <a:cubicBezTo>
                    <a:pt x="21958" y="68186"/>
                    <a:pt x="113538" y="10351"/>
                    <a:pt x="114592" y="12179"/>
                  </a:cubicBezTo>
                  <a:cubicBezTo>
                    <a:pt x="126505" y="32817"/>
                    <a:pt x="9652" y="122187"/>
                    <a:pt x="20866" y="141618"/>
                  </a:cubicBezTo>
                  <a:cubicBezTo>
                    <a:pt x="32118" y="161099"/>
                    <a:pt x="222618" y="0"/>
                    <a:pt x="233502" y="18847"/>
                  </a:cubicBezTo>
                  <a:cubicBezTo>
                    <a:pt x="253810" y="54001"/>
                    <a:pt x="0" y="177902"/>
                    <a:pt x="20866" y="214045"/>
                  </a:cubicBezTo>
                  <a:cubicBezTo>
                    <a:pt x="32118" y="233528"/>
                    <a:pt x="222542" y="71882"/>
                    <a:pt x="233680" y="91174"/>
                  </a:cubicBezTo>
                  <a:cubicBezTo>
                    <a:pt x="245237" y="111176"/>
                    <a:pt x="128994" y="195059"/>
                    <a:pt x="140145" y="214376"/>
                  </a:cubicBezTo>
                  <a:cubicBezTo>
                    <a:pt x="141237" y="216255"/>
                    <a:pt x="232829" y="158496"/>
                    <a:pt x="233858" y="160274"/>
                  </a:cubicBezTo>
                </a:path>
              </a:pathLst>
            </a:custGeom>
            <a:ln w="25197" cap="rnd">
              <a:round/>
            </a:ln>
          </p:spPr>
          <p:style>
            <a:lnRef idx="1">
              <a:srgbClr val="EA632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1" name="Shape 5833"/>
            <p:cNvSpPr/>
            <p:nvPr/>
          </p:nvSpPr>
          <p:spPr>
            <a:xfrm>
              <a:off x="3304274" y="1533627"/>
              <a:ext cx="253810" cy="233528"/>
            </a:xfrm>
            <a:custGeom>
              <a:avLst/>
              <a:gdLst/>
              <a:ahLst/>
              <a:cxnLst/>
              <a:rect l="0" t="0" r="0" b="0"/>
              <a:pathLst>
                <a:path w="253810" h="233528">
                  <a:moveTo>
                    <a:pt x="20866" y="66294"/>
                  </a:moveTo>
                  <a:cubicBezTo>
                    <a:pt x="21958" y="68186"/>
                    <a:pt x="113538" y="10350"/>
                    <a:pt x="114592" y="12179"/>
                  </a:cubicBezTo>
                  <a:cubicBezTo>
                    <a:pt x="126505" y="32817"/>
                    <a:pt x="9652" y="122186"/>
                    <a:pt x="20866" y="141618"/>
                  </a:cubicBezTo>
                  <a:cubicBezTo>
                    <a:pt x="32118" y="161099"/>
                    <a:pt x="222618" y="0"/>
                    <a:pt x="233502" y="18846"/>
                  </a:cubicBezTo>
                  <a:cubicBezTo>
                    <a:pt x="253810" y="54000"/>
                    <a:pt x="0" y="177902"/>
                    <a:pt x="20866" y="214045"/>
                  </a:cubicBezTo>
                  <a:cubicBezTo>
                    <a:pt x="32118" y="233528"/>
                    <a:pt x="222542" y="71882"/>
                    <a:pt x="233680" y="91173"/>
                  </a:cubicBezTo>
                  <a:cubicBezTo>
                    <a:pt x="245237" y="111175"/>
                    <a:pt x="128994" y="195059"/>
                    <a:pt x="140145" y="214375"/>
                  </a:cubicBezTo>
                  <a:cubicBezTo>
                    <a:pt x="141237" y="216255"/>
                    <a:pt x="232829" y="158496"/>
                    <a:pt x="233845" y="160274"/>
                  </a:cubicBezTo>
                </a:path>
              </a:pathLst>
            </a:custGeom>
            <a:ln w="25197" cap="rnd">
              <a:round/>
            </a:ln>
          </p:spPr>
          <p:style>
            <a:lnRef idx="1">
              <a:srgbClr val="EA632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2" name="Shape 5834"/>
            <p:cNvSpPr/>
            <p:nvPr/>
          </p:nvSpPr>
          <p:spPr>
            <a:xfrm>
              <a:off x="2013598" y="438827"/>
              <a:ext cx="2193443" cy="1537233"/>
            </a:xfrm>
            <a:custGeom>
              <a:avLst/>
              <a:gdLst/>
              <a:ahLst/>
              <a:cxnLst/>
              <a:rect l="0" t="0" r="0" b="0"/>
              <a:pathLst>
                <a:path w="2193443" h="1537233">
                  <a:moveTo>
                    <a:pt x="0" y="0"/>
                  </a:moveTo>
                  <a:lnTo>
                    <a:pt x="2193443" y="0"/>
                  </a:lnTo>
                  <a:lnTo>
                    <a:pt x="2193443" y="1537233"/>
                  </a:lnTo>
                  <a:lnTo>
                    <a:pt x="0" y="1537233"/>
                  </a:ln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3" name="Shape 5835"/>
            <p:cNvSpPr/>
            <p:nvPr/>
          </p:nvSpPr>
          <p:spPr>
            <a:xfrm>
              <a:off x="2013597" y="1756472"/>
              <a:ext cx="2193442" cy="0"/>
            </a:xfrm>
            <a:custGeom>
              <a:avLst/>
              <a:gdLst/>
              <a:ahLst/>
              <a:cxnLst/>
              <a:rect l="0" t="0" r="0" b="0"/>
              <a:pathLst>
                <a:path w="2193442">
                  <a:moveTo>
                    <a:pt x="0" y="0"/>
                  </a:moveTo>
                  <a:lnTo>
                    <a:pt x="2193442" y="0"/>
                  </a:lnTo>
                </a:path>
              </a:pathLst>
            </a:custGeom>
            <a:ln w="1270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4" name="Shape 5836"/>
            <p:cNvSpPr/>
            <p:nvPr/>
          </p:nvSpPr>
          <p:spPr>
            <a:xfrm>
              <a:off x="2013597" y="1536895"/>
              <a:ext cx="2193442" cy="0"/>
            </a:xfrm>
            <a:custGeom>
              <a:avLst/>
              <a:gdLst/>
              <a:ahLst/>
              <a:cxnLst/>
              <a:rect l="0" t="0" r="0" b="0"/>
              <a:pathLst>
                <a:path w="2193442">
                  <a:moveTo>
                    <a:pt x="0" y="0"/>
                  </a:moveTo>
                  <a:lnTo>
                    <a:pt x="2193442" y="0"/>
                  </a:lnTo>
                </a:path>
              </a:pathLst>
            </a:custGeom>
            <a:ln w="1270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5" name="Shape 5837"/>
            <p:cNvSpPr/>
            <p:nvPr/>
          </p:nvSpPr>
          <p:spPr>
            <a:xfrm>
              <a:off x="2013597" y="1317307"/>
              <a:ext cx="2193442" cy="0"/>
            </a:xfrm>
            <a:custGeom>
              <a:avLst/>
              <a:gdLst/>
              <a:ahLst/>
              <a:cxnLst/>
              <a:rect l="0" t="0" r="0" b="0"/>
              <a:pathLst>
                <a:path w="2193442">
                  <a:moveTo>
                    <a:pt x="0" y="0"/>
                  </a:moveTo>
                  <a:lnTo>
                    <a:pt x="2193442" y="0"/>
                  </a:lnTo>
                </a:path>
              </a:pathLst>
            </a:custGeom>
            <a:ln w="1270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6" name="Shape 5838"/>
            <p:cNvSpPr/>
            <p:nvPr/>
          </p:nvSpPr>
          <p:spPr>
            <a:xfrm>
              <a:off x="2013597" y="1097351"/>
              <a:ext cx="2193442" cy="0"/>
            </a:xfrm>
            <a:custGeom>
              <a:avLst/>
              <a:gdLst/>
              <a:ahLst/>
              <a:cxnLst/>
              <a:rect l="0" t="0" r="0" b="0"/>
              <a:pathLst>
                <a:path w="2193442">
                  <a:moveTo>
                    <a:pt x="0" y="0"/>
                  </a:moveTo>
                  <a:lnTo>
                    <a:pt x="2193442" y="0"/>
                  </a:lnTo>
                </a:path>
              </a:pathLst>
            </a:custGeom>
            <a:ln w="1270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7" name="Shape 5839"/>
            <p:cNvSpPr/>
            <p:nvPr/>
          </p:nvSpPr>
          <p:spPr>
            <a:xfrm>
              <a:off x="2013597" y="877839"/>
              <a:ext cx="2193442" cy="0"/>
            </a:xfrm>
            <a:custGeom>
              <a:avLst/>
              <a:gdLst/>
              <a:ahLst/>
              <a:cxnLst/>
              <a:rect l="0" t="0" r="0" b="0"/>
              <a:pathLst>
                <a:path w="2193442">
                  <a:moveTo>
                    <a:pt x="0" y="0"/>
                  </a:moveTo>
                  <a:lnTo>
                    <a:pt x="2193442" y="0"/>
                  </a:lnTo>
                </a:path>
              </a:pathLst>
            </a:custGeom>
            <a:ln w="1270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8" name="Shape 5840"/>
            <p:cNvSpPr/>
            <p:nvPr/>
          </p:nvSpPr>
          <p:spPr>
            <a:xfrm>
              <a:off x="2013597" y="658328"/>
              <a:ext cx="2193442" cy="0"/>
            </a:xfrm>
            <a:custGeom>
              <a:avLst/>
              <a:gdLst/>
              <a:ahLst/>
              <a:cxnLst/>
              <a:rect l="0" t="0" r="0" b="0"/>
              <a:pathLst>
                <a:path w="2193442">
                  <a:moveTo>
                    <a:pt x="0" y="0"/>
                  </a:moveTo>
                  <a:lnTo>
                    <a:pt x="2193442" y="0"/>
                  </a:lnTo>
                </a:path>
              </a:pathLst>
            </a:custGeom>
            <a:ln w="1270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9" name="Shape 5841"/>
            <p:cNvSpPr/>
            <p:nvPr/>
          </p:nvSpPr>
          <p:spPr>
            <a:xfrm>
              <a:off x="3987478" y="438824"/>
              <a:ext cx="0" cy="1537233"/>
            </a:xfrm>
            <a:custGeom>
              <a:avLst/>
              <a:gdLst/>
              <a:ahLst/>
              <a:cxnLst/>
              <a:rect l="0" t="0" r="0" b="0"/>
              <a:pathLst>
                <a:path h="1537233">
                  <a:moveTo>
                    <a:pt x="0" y="0"/>
                  </a:moveTo>
                  <a:lnTo>
                    <a:pt x="0" y="1537233"/>
                  </a:lnTo>
                </a:path>
              </a:pathLst>
            </a:custGeom>
            <a:ln w="1270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0" name="Shape 5842"/>
            <p:cNvSpPr/>
            <p:nvPr/>
          </p:nvSpPr>
          <p:spPr>
            <a:xfrm>
              <a:off x="3768449" y="438824"/>
              <a:ext cx="0" cy="1537233"/>
            </a:xfrm>
            <a:custGeom>
              <a:avLst/>
              <a:gdLst/>
              <a:ahLst/>
              <a:cxnLst/>
              <a:rect l="0" t="0" r="0" b="0"/>
              <a:pathLst>
                <a:path h="1537233">
                  <a:moveTo>
                    <a:pt x="0" y="0"/>
                  </a:moveTo>
                  <a:lnTo>
                    <a:pt x="0" y="1537233"/>
                  </a:lnTo>
                </a:path>
              </a:pathLst>
            </a:custGeom>
            <a:ln w="1270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1" name="Shape 5843"/>
            <p:cNvSpPr/>
            <p:nvPr/>
          </p:nvSpPr>
          <p:spPr>
            <a:xfrm>
              <a:off x="3548901" y="438824"/>
              <a:ext cx="0" cy="1537233"/>
            </a:xfrm>
            <a:custGeom>
              <a:avLst/>
              <a:gdLst/>
              <a:ahLst/>
              <a:cxnLst/>
              <a:rect l="0" t="0" r="0" b="0"/>
              <a:pathLst>
                <a:path h="1537233">
                  <a:moveTo>
                    <a:pt x="0" y="0"/>
                  </a:moveTo>
                  <a:lnTo>
                    <a:pt x="0" y="1537233"/>
                  </a:lnTo>
                </a:path>
              </a:pathLst>
            </a:custGeom>
            <a:ln w="1270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2" name="Shape 5844"/>
            <p:cNvSpPr/>
            <p:nvPr/>
          </p:nvSpPr>
          <p:spPr>
            <a:xfrm>
              <a:off x="3329873" y="438824"/>
              <a:ext cx="0" cy="1537233"/>
            </a:xfrm>
            <a:custGeom>
              <a:avLst/>
              <a:gdLst/>
              <a:ahLst/>
              <a:cxnLst/>
              <a:rect l="0" t="0" r="0" b="0"/>
              <a:pathLst>
                <a:path h="1537233">
                  <a:moveTo>
                    <a:pt x="0" y="0"/>
                  </a:moveTo>
                  <a:lnTo>
                    <a:pt x="0" y="1537233"/>
                  </a:lnTo>
                </a:path>
              </a:pathLst>
            </a:custGeom>
            <a:ln w="1270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3" name="Shape 5845"/>
            <p:cNvSpPr/>
            <p:nvPr/>
          </p:nvSpPr>
          <p:spPr>
            <a:xfrm>
              <a:off x="3110315" y="438824"/>
              <a:ext cx="0" cy="1537233"/>
            </a:xfrm>
            <a:custGeom>
              <a:avLst/>
              <a:gdLst/>
              <a:ahLst/>
              <a:cxnLst/>
              <a:rect l="0" t="0" r="0" b="0"/>
              <a:pathLst>
                <a:path h="1537233">
                  <a:moveTo>
                    <a:pt x="0" y="0"/>
                  </a:moveTo>
                  <a:lnTo>
                    <a:pt x="0" y="1537233"/>
                  </a:lnTo>
                </a:path>
              </a:pathLst>
            </a:custGeom>
            <a:ln w="1270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4" name="Shape 5846"/>
            <p:cNvSpPr/>
            <p:nvPr/>
          </p:nvSpPr>
          <p:spPr>
            <a:xfrm>
              <a:off x="2890759" y="438824"/>
              <a:ext cx="0" cy="1537233"/>
            </a:xfrm>
            <a:custGeom>
              <a:avLst/>
              <a:gdLst/>
              <a:ahLst/>
              <a:cxnLst/>
              <a:rect l="0" t="0" r="0" b="0"/>
              <a:pathLst>
                <a:path h="1537233">
                  <a:moveTo>
                    <a:pt x="0" y="0"/>
                  </a:moveTo>
                  <a:lnTo>
                    <a:pt x="0" y="1537233"/>
                  </a:lnTo>
                </a:path>
              </a:pathLst>
            </a:custGeom>
            <a:ln w="1270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5" name="Shape 5847"/>
            <p:cNvSpPr/>
            <p:nvPr/>
          </p:nvSpPr>
          <p:spPr>
            <a:xfrm>
              <a:off x="2671735" y="438824"/>
              <a:ext cx="0" cy="1537233"/>
            </a:xfrm>
            <a:custGeom>
              <a:avLst/>
              <a:gdLst/>
              <a:ahLst/>
              <a:cxnLst/>
              <a:rect l="0" t="0" r="0" b="0"/>
              <a:pathLst>
                <a:path h="1537233">
                  <a:moveTo>
                    <a:pt x="0" y="0"/>
                  </a:moveTo>
                  <a:lnTo>
                    <a:pt x="0" y="1537233"/>
                  </a:lnTo>
                </a:path>
              </a:pathLst>
            </a:custGeom>
            <a:ln w="1270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6" name="Shape 5848"/>
            <p:cNvSpPr/>
            <p:nvPr/>
          </p:nvSpPr>
          <p:spPr>
            <a:xfrm>
              <a:off x="2452179" y="438824"/>
              <a:ext cx="0" cy="1537233"/>
            </a:xfrm>
            <a:custGeom>
              <a:avLst/>
              <a:gdLst/>
              <a:ahLst/>
              <a:cxnLst/>
              <a:rect l="0" t="0" r="0" b="0"/>
              <a:pathLst>
                <a:path h="1537233">
                  <a:moveTo>
                    <a:pt x="0" y="0"/>
                  </a:moveTo>
                  <a:lnTo>
                    <a:pt x="0" y="1537233"/>
                  </a:lnTo>
                </a:path>
              </a:pathLst>
            </a:custGeom>
            <a:ln w="1270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7" name="Shape 5849"/>
            <p:cNvSpPr/>
            <p:nvPr/>
          </p:nvSpPr>
          <p:spPr>
            <a:xfrm>
              <a:off x="2233153" y="438824"/>
              <a:ext cx="0" cy="1537233"/>
            </a:xfrm>
            <a:custGeom>
              <a:avLst/>
              <a:gdLst/>
              <a:ahLst/>
              <a:cxnLst/>
              <a:rect l="0" t="0" r="0" b="0"/>
              <a:pathLst>
                <a:path h="1537233">
                  <a:moveTo>
                    <a:pt x="0" y="0"/>
                  </a:moveTo>
                  <a:lnTo>
                    <a:pt x="0" y="1537233"/>
                  </a:lnTo>
                </a:path>
              </a:pathLst>
            </a:custGeom>
            <a:ln w="1270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8" name="Rectangle 5850"/>
            <p:cNvSpPr/>
            <p:nvPr/>
          </p:nvSpPr>
          <p:spPr>
            <a:xfrm>
              <a:off x="4072033" y="1915042"/>
              <a:ext cx="246438" cy="43349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ar-SA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10</a:t>
              </a:r>
              <a:endPara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9" name="Rectangle 5851"/>
            <p:cNvSpPr/>
            <p:nvPr/>
          </p:nvSpPr>
          <p:spPr>
            <a:xfrm>
              <a:off x="3834696" y="1915042"/>
              <a:ext cx="98913" cy="43349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332F4B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٩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0" name="Rectangle 5852"/>
            <p:cNvSpPr/>
            <p:nvPr/>
          </p:nvSpPr>
          <p:spPr>
            <a:xfrm>
              <a:off x="3608127" y="1915042"/>
              <a:ext cx="108102" cy="43349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332F4B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٨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1" name="Rectangle 5853"/>
            <p:cNvSpPr/>
            <p:nvPr/>
          </p:nvSpPr>
          <p:spPr>
            <a:xfrm>
              <a:off x="3388468" y="1915042"/>
              <a:ext cx="108102" cy="43349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332F4B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٧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2" name="Rectangle 5854"/>
            <p:cNvSpPr/>
            <p:nvPr/>
          </p:nvSpPr>
          <p:spPr>
            <a:xfrm>
              <a:off x="3173686" y="1915042"/>
              <a:ext cx="101616" cy="43349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332F4B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٦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3" name="Rectangle 5855"/>
            <p:cNvSpPr/>
            <p:nvPr/>
          </p:nvSpPr>
          <p:spPr>
            <a:xfrm>
              <a:off x="2947118" y="1915042"/>
              <a:ext cx="110805" cy="43349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332F4B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٥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4" name="Rectangle 5856"/>
            <p:cNvSpPr/>
            <p:nvPr/>
          </p:nvSpPr>
          <p:spPr>
            <a:xfrm>
              <a:off x="2751233" y="1915042"/>
              <a:ext cx="79185" cy="43349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332F4B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٤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5" name="Rectangle 5857"/>
            <p:cNvSpPr/>
            <p:nvPr/>
          </p:nvSpPr>
          <p:spPr>
            <a:xfrm>
              <a:off x="2505361" y="1915042"/>
              <a:ext cx="114048" cy="43349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332F4B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٣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6" name="Rectangle 5858"/>
            <p:cNvSpPr/>
            <p:nvPr/>
          </p:nvSpPr>
          <p:spPr>
            <a:xfrm>
              <a:off x="2303381" y="1915042"/>
              <a:ext cx="90536" cy="43349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332F4B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٢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7" name="Rectangle 5859"/>
            <p:cNvSpPr/>
            <p:nvPr/>
          </p:nvSpPr>
          <p:spPr>
            <a:xfrm>
              <a:off x="2103025" y="1915042"/>
              <a:ext cx="64861" cy="43349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332F4B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8" name="Rectangle 5860"/>
            <p:cNvSpPr/>
            <p:nvPr/>
          </p:nvSpPr>
          <p:spPr>
            <a:xfrm>
              <a:off x="1887024" y="1715499"/>
              <a:ext cx="64861" cy="43349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332F4B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9" name="Rectangle 5861"/>
            <p:cNvSpPr/>
            <p:nvPr/>
          </p:nvSpPr>
          <p:spPr>
            <a:xfrm>
              <a:off x="1867720" y="1495231"/>
              <a:ext cx="90536" cy="43349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332F4B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٢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0" name="Rectangle 5862"/>
            <p:cNvSpPr/>
            <p:nvPr/>
          </p:nvSpPr>
          <p:spPr>
            <a:xfrm>
              <a:off x="1850041" y="1274962"/>
              <a:ext cx="114048" cy="43349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332F4B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٣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1" name="Rectangle 5863"/>
            <p:cNvSpPr/>
            <p:nvPr/>
          </p:nvSpPr>
          <p:spPr>
            <a:xfrm>
              <a:off x="1876254" y="1054693"/>
              <a:ext cx="79185" cy="43349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332F4B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٤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2" name="Rectangle 5864"/>
            <p:cNvSpPr/>
            <p:nvPr/>
          </p:nvSpPr>
          <p:spPr>
            <a:xfrm>
              <a:off x="1852480" y="834425"/>
              <a:ext cx="110805" cy="43349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332F4B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٥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3" name="Rectangle 5865"/>
            <p:cNvSpPr/>
            <p:nvPr/>
          </p:nvSpPr>
          <p:spPr>
            <a:xfrm>
              <a:off x="1859389" y="614156"/>
              <a:ext cx="101616" cy="43349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332F4B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٦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4" name="Rectangle 5866"/>
            <p:cNvSpPr/>
            <p:nvPr/>
          </p:nvSpPr>
          <p:spPr>
            <a:xfrm>
              <a:off x="1854512" y="393887"/>
              <a:ext cx="108102" cy="43349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332F4B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٧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7" name="Rectangle 5869"/>
            <p:cNvSpPr/>
            <p:nvPr/>
          </p:nvSpPr>
          <p:spPr>
            <a:xfrm>
              <a:off x="2705920" y="2350906"/>
              <a:ext cx="1282365" cy="25998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9" name="Rectangle 5871"/>
            <p:cNvSpPr/>
            <p:nvPr/>
          </p:nvSpPr>
          <p:spPr>
            <a:xfrm rot="-5399999">
              <a:off x="1635435" y="1078242"/>
              <a:ext cx="0" cy="259986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0" name="Rectangle 5872"/>
            <p:cNvSpPr/>
            <p:nvPr/>
          </p:nvSpPr>
          <p:spPr>
            <a:xfrm rot="-5399999">
              <a:off x="1465481" y="916823"/>
              <a:ext cx="451057" cy="259986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2" name="مربع نص 1"/>
          <p:cNvSpPr txBox="1"/>
          <p:nvPr/>
        </p:nvSpPr>
        <p:spPr>
          <a:xfrm>
            <a:off x="959323" y="2714581"/>
            <a:ext cx="461665" cy="1314566"/>
          </a:xfrm>
          <a:prstGeom prst="rect">
            <a:avLst/>
          </a:prstGeom>
          <a:noFill/>
        </p:spPr>
        <p:txBody>
          <a:bodyPr vert="vert" wrap="square" rtlCol="1">
            <a:spAutoFit/>
          </a:bodyPr>
          <a:lstStyle/>
          <a:p>
            <a:r>
              <a:rPr lang="ar-SA" dirty="0" smtClean="0"/>
              <a:t>عدد التلاميذ</a:t>
            </a:r>
            <a:endParaRPr lang="ar-AE" dirty="0"/>
          </a:p>
        </p:txBody>
      </p:sp>
      <p:sp>
        <p:nvSpPr>
          <p:cNvPr id="92" name="مخطط انسيابي: شريط مثقب 91"/>
          <p:cNvSpPr/>
          <p:nvPr/>
        </p:nvSpPr>
        <p:spPr>
          <a:xfrm>
            <a:off x="1705970" y="627797"/>
            <a:ext cx="5581935" cy="928048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التمثيل البياني بالصور والاعمدة</a:t>
            </a:r>
            <a:endParaRPr lang="ar-AE" sz="3200" dirty="0"/>
          </a:p>
        </p:txBody>
      </p:sp>
      <p:sp>
        <p:nvSpPr>
          <p:cNvPr id="93" name="مربع نص 92"/>
          <p:cNvSpPr txBox="1"/>
          <p:nvPr/>
        </p:nvSpPr>
        <p:spPr>
          <a:xfrm>
            <a:off x="4435522" y="2006221"/>
            <a:ext cx="388297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dirty="0" smtClean="0"/>
              <a:t>ما عدد التلاميذ الذين تتشكل أسماؤهم من خمسة </a:t>
            </a:r>
            <a:r>
              <a:rPr lang="ar-SA" dirty="0" smtClean="0"/>
              <a:t>احرف؟</a:t>
            </a:r>
            <a:endParaRPr lang="ar-SA" dirty="0" smtClean="0"/>
          </a:p>
          <a:p>
            <a:pPr algn="r" rtl="1"/>
            <a:endParaRPr lang="ar-SA" dirty="0"/>
          </a:p>
          <a:p>
            <a:pPr algn="r" rtl="1"/>
            <a:endParaRPr lang="ar-SA" dirty="0" smtClean="0"/>
          </a:p>
          <a:p>
            <a:pPr algn="r" rtl="1"/>
            <a:r>
              <a:rPr lang="ar-SA" dirty="0" smtClean="0"/>
              <a:t>اكثر تلاميذ الصف تتشكل أسماؤهم من عدد معين من الاحرف .ما هذا العدد؟</a:t>
            </a:r>
            <a:endParaRPr lang="ar-SA" dirty="0"/>
          </a:p>
          <a:p>
            <a:pPr algn="r" rtl="1"/>
            <a:endParaRPr lang="ar-SA" dirty="0" smtClean="0"/>
          </a:p>
          <a:p>
            <a:pPr algn="r" rtl="1"/>
            <a:endParaRPr lang="ar-AE" dirty="0"/>
          </a:p>
        </p:txBody>
      </p:sp>
      <p:sp>
        <p:nvSpPr>
          <p:cNvPr id="3" name="مربع نص 2"/>
          <p:cNvSpPr txBox="1"/>
          <p:nvPr/>
        </p:nvSpPr>
        <p:spPr>
          <a:xfrm>
            <a:off x="7162800" y="2668435"/>
            <a:ext cx="16529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عدد التلاميذ 6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85" name="مربع نص 84"/>
          <p:cNvSpPr txBox="1"/>
          <p:nvPr/>
        </p:nvSpPr>
        <p:spPr>
          <a:xfrm>
            <a:off x="7162800" y="3803147"/>
            <a:ext cx="16529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عدد الاحرف 4</a:t>
            </a:r>
            <a:endParaRPr lang="ar-AE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053">
        <p:split orient="vert"/>
      </p:transition>
    </mc:Choice>
    <mc:Fallback xmlns="">
      <p:transition spd="slow" advTm="1705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مخطط انسيابي: شريط مثقب 2"/>
          <p:cNvSpPr/>
          <p:nvPr/>
        </p:nvSpPr>
        <p:spPr>
          <a:xfrm>
            <a:off x="1705970" y="627797"/>
            <a:ext cx="5581935" cy="928048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التمثيل البياني بالصور والاعمدة</a:t>
            </a:r>
            <a:endParaRPr lang="ar-AE" sz="3200" dirty="0"/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214628"/>
              </p:ext>
            </p:extLst>
          </p:nvPr>
        </p:nvGraphicFramePr>
        <p:xfrm>
          <a:off x="619153" y="2177318"/>
          <a:ext cx="6096000" cy="2133752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556299"/>
                <a:gridCol w="4539701"/>
              </a:tblGrid>
              <a:tr h="37084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bg1"/>
                          </a:solidFill>
                        </a:rPr>
                        <a:t>عصير الفاكهة المفضَل</a:t>
                      </a:r>
                      <a:endParaRPr lang="ar-A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</a:tr>
              <a:tr h="523931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عصير البرتقال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7797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عصير التفاح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184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عصير الاناناس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61467"/>
          <p:cNvPicPr/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Texturizer/>
                    </a14:imgEffect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3704" y="2582071"/>
            <a:ext cx="2216150" cy="390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7" name="Group 561477"/>
          <p:cNvGrpSpPr/>
          <p:nvPr/>
        </p:nvGrpSpPr>
        <p:grpSpPr>
          <a:xfrm>
            <a:off x="3817367" y="3845069"/>
            <a:ext cx="918110" cy="386129"/>
            <a:chOff x="0" y="0"/>
            <a:chExt cx="918442" cy="386632"/>
          </a:xfrm>
        </p:grpSpPr>
        <p:sp>
          <p:nvSpPr>
            <p:cNvPr id="8" name="Shape 6238"/>
            <p:cNvSpPr/>
            <p:nvPr/>
          </p:nvSpPr>
          <p:spPr>
            <a:xfrm>
              <a:off x="463788" y="107160"/>
              <a:ext cx="2934" cy="3073"/>
            </a:xfrm>
            <a:custGeom>
              <a:avLst/>
              <a:gdLst/>
              <a:ahLst/>
              <a:cxnLst/>
              <a:rect l="0" t="0" r="0" b="0"/>
              <a:pathLst>
                <a:path w="2934" h="3073">
                  <a:moveTo>
                    <a:pt x="2477" y="457"/>
                  </a:moveTo>
                  <a:cubicBezTo>
                    <a:pt x="2781" y="762"/>
                    <a:pt x="2934" y="1131"/>
                    <a:pt x="2934" y="1537"/>
                  </a:cubicBezTo>
                  <a:cubicBezTo>
                    <a:pt x="2934" y="1943"/>
                    <a:pt x="2781" y="2299"/>
                    <a:pt x="2477" y="2617"/>
                  </a:cubicBezTo>
                  <a:cubicBezTo>
                    <a:pt x="2159" y="2921"/>
                    <a:pt x="1816" y="3073"/>
                    <a:pt x="1397" y="3073"/>
                  </a:cubicBezTo>
                  <a:cubicBezTo>
                    <a:pt x="978" y="3073"/>
                    <a:pt x="635" y="2921"/>
                    <a:pt x="330" y="2617"/>
                  </a:cubicBezTo>
                  <a:cubicBezTo>
                    <a:pt x="0" y="2299"/>
                    <a:pt x="876" y="1943"/>
                    <a:pt x="2934" y="1537"/>
                  </a:cubicBezTo>
                  <a:cubicBezTo>
                    <a:pt x="876" y="1131"/>
                    <a:pt x="0" y="762"/>
                    <a:pt x="330" y="457"/>
                  </a:cubicBezTo>
                  <a:cubicBezTo>
                    <a:pt x="635" y="153"/>
                    <a:pt x="978" y="0"/>
                    <a:pt x="1397" y="0"/>
                  </a:cubicBezTo>
                  <a:cubicBezTo>
                    <a:pt x="1816" y="0"/>
                    <a:pt x="2159" y="153"/>
                    <a:pt x="2477" y="457"/>
                  </a:cubicBez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9" name="Shape 6239"/>
            <p:cNvSpPr/>
            <p:nvPr/>
          </p:nvSpPr>
          <p:spPr>
            <a:xfrm>
              <a:off x="438737" y="107159"/>
              <a:ext cx="2908" cy="3073"/>
            </a:xfrm>
            <a:custGeom>
              <a:avLst/>
              <a:gdLst/>
              <a:ahLst/>
              <a:cxnLst/>
              <a:rect l="0" t="0" r="0" b="0"/>
              <a:pathLst>
                <a:path w="2908" h="3073">
                  <a:moveTo>
                    <a:pt x="305" y="2616"/>
                  </a:moveTo>
                  <a:cubicBezTo>
                    <a:pt x="0" y="2311"/>
                    <a:pt x="864" y="1943"/>
                    <a:pt x="2908" y="1537"/>
                  </a:cubicBezTo>
                  <a:cubicBezTo>
                    <a:pt x="864" y="1130"/>
                    <a:pt x="0" y="762"/>
                    <a:pt x="305" y="457"/>
                  </a:cubicBezTo>
                  <a:cubicBezTo>
                    <a:pt x="609" y="152"/>
                    <a:pt x="952" y="0"/>
                    <a:pt x="1372" y="0"/>
                  </a:cubicBezTo>
                  <a:cubicBezTo>
                    <a:pt x="1791" y="0"/>
                    <a:pt x="2146" y="152"/>
                    <a:pt x="2451" y="457"/>
                  </a:cubicBezTo>
                  <a:cubicBezTo>
                    <a:pt x="2756" y="762"/>
                    <a:pt x="2908" y="1130"/>
                    <a:pt x="2908" y="1537"/>
                  </a:cubicBezTo>
                  <a:cubicBezTo>
                    <a:pt x="2908" y="1943"/>
                    <a:pt x="2756" y="2311"/>
                    <a:pt x="2451" y="2616"/>
                  </a:cubicBezTo>
                  <a:cubicBezTo>
                    <a:pt x="2146" y="2921"/>
                    <a:pt x="1791" y="3073"/>
                    <a:pt x="1372" y="3073"/>
                  </a:cubicBezTo>
                  <a:cubicBezTo>
                    <a:pt x="952" y="3073"/>
                    <a:pt x="609" y="2921"/>
                    <a:pt x="305" y="2616"/>
                  </a:cubicBez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10" name="Shape 6240"/>
            <p:cNvSpPr/>
            <p:nvPr/>
          </p:nvSpPr>
          <p:spPr>
            <a:xfrm>
              <a:off x="445969" y="276951"/>
              <a:ext cx="1841" cy="1854"/>
            </a:xfrm>
            <a:custGeom>
              <a:avLst/>
              <a:gdLst/>
              <a:ahLst/>
              <a:cxnLst/>
              <a:rect l="0" t="0" r="0" b="0"/>
              <a:pathLst>
                <a:path w="1841" h="1854">
                  <a:moveTo>
                    <a:pt x="914" y="0"/>
                  </a:moveTo>
                  <a:cubicBezTo>
                    <a:pt x="1117" y="0"/>
                    <a:pt x="1321" y="102"/>
                    <a:pt x="1537" y="305"/>
                  </a:cubicBezTo>
                  <a:cubicBezTo>
                    <a:pt x="1727" y="508"/>
                    <a:pt x="1841" y="724"/>
                    <a:pt x="1841" y="927"/>
                  </a:cubicBezTo>
                  <a:cubicBezTo>
                    <a:pt x="1841" y="1118"/>
                    <a:pt x="1727" y="1334"/>
                    <a:pt x="1537" y="1537"/>
                  </a:cubicBezTo>
                  <a:cubicBezTo>
                    <a:pt x="1321" y="1740"/>
                    <a:pt x="1117" y="1854"/>
                    <a:pt x="914" y="1854"/>
                  </a:cubicBezTo>
                  <a:cubicBezTo>
                    <a:pt x="698" y="1854"/>
                    <a:pt x="508" y="1740"/>
                    <a:pt x="292" y="1537"/>
                  </a:cubicBezTo>
                  <a:cubicBezTo>
                    <a:pt x="89" y="1334"/>
                    <a:pt x="0" y="1118"/>
                    <a:pt x="0" y="927"/>
                  </a:cubicBezTo>
                  <a:cubicBezTo>
                    <a:pt x="0" y="724"/>
                    <a:pt x="89" y="508"/>
                    <a:pt x="292" y="305"/>
                  </a:cubicBezTo>
                  <a:cubicBezTo>
                    <a:pt x="508" y="102"/>
                    <a:pt x="698" y="0"/>
                    <a:pt x="914" y="0"/>
                  </a:cubicBez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11" name="Shape 6241"/>
            <p:cNvSpPr/>
            <p:nvPr/>
          </p:nvSpPr>
          <p:spPr>
            <a:xfrm>
              <a:off x="419648" y="61328"/>
              <a:ext cx="169469" cy="87579"/>
            </a:xfrm>
            <a:custGeom>
              <a:avLst/>
              <a:gdLst/>
              <a:ahLst/>
              <a:cxnLst/>
              <a:rect l="0" t="0" r="0" b="0"/>
              <a:pathLst>
                <a:path w="169469" h="87579">
                  <a:moveTo>
                    <a:pt x="0" y="0"/>
                  </a:moveTo>
                  <a:cubicBezTo>
                    <a:pt x="2718" y="4001"/>
                    <a:pt x="5461" y="7519"/>
                    <a:pt x="8230" y="10528"/>
                  </a:cubicBezTo>
                  <a:cubicBezTo>
                    <a:pt x="28423" y="32804"/>
                    <a:pt x="50127" y="29299"/>
                    <a:pt x="73380" y="0"/>
                  </a:cubicBezTo>
                  <a:cubicBezTo>
                    <a:pt x="72746" y="23609"/>
                    <a:pt x="86741" y="36208"/>
                    <a:pt x="115367" y="37833"/>
                  </a:cubicBezTo>
                  <a:cubicBezTo>
                    <a:pt x="97752" y="50063"/>
                    <a:pt x="101067" y="66649"/>
                    <a:pt x="125273" y="87579"/>
                  </a:cubicBezTo>
                  <a:cubicBezTo>
                    <a:pt x="164071" y="68516"/>
                    <a:pt x="169469" y="47104"/>
                    <a:pt x="141516" y="23381"/>
                  </a:cubicBezTo>
                  <a:cubicBezTo>
                    <a:pt x="140500" y="26188"/>
                    <a:pt x="139141" y="29108"/>
                    <a:pt x="137503" y="32144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12" name="Shape 6242"/>
            <p:cNvSpPr/>
            <p:nvPr/>
          </p:nvSpPr>
          <p:spPr>
            <a:xfrm>
              <a:off x="329338" y="0"/>
              <a:ext cx="239992" cy="202590"/>
            </a:xfrm>
            <a:custGeom>
              <a:avLst/>
              <a:gdLst/>
              <a:ahLst/>
              <a:cxnLst/>
              <a:rect l="0" t="0" r="0" b="0"/>
              <a:pathLst>
                <a:path w="239992" h="202590">
                  <a:moveTo>
                    <a:pt x="110007" y="202590"/>
                  </a:moveTo>
                  <a:cubicBezTo>
                    <a:pt x="87947" y="200190"/>
                    <a:pt x="68732" y="191656"/>
                    <a:pt x="52337" y="176974"/>
                  </a:cubicBezTo>
                  <a:cubicBezTo>
                    <a:pt x="32855" y="159448"/>
                    <a:pt x="23114" y="138328"/>
                    <a:pt x="23114" y="113627"/>
                  </a:cubicBezTo>
                  <a:cubicBezTo>
                    <a:pt x="23114" y="110427"/>
                    <a:pt x="23266" y="107302"/>
                    <a:pt x="23571" y="104242"/>
                  </a:cubicBezTo>
                  <a:cubicBezTo>
                    <a:pt x="0" y="84036"/>
                    <a:pt x="4191" y="65125"/>
                    <a:pt x="36182" y="47485"/>
                  </a:cubicBezTo>
                  <a:cubicBezTo>
                    <a:pt x="33960" y="36094"/>
                    <a:pt x="41135" y="30455"/>
                    <a:pt x="57721" y="30569"/>
                  </a:cubicBezTo>
                  <a:cubicBezTo>
                    <a:pt x="60414" y="19088"/>
                    <a:pt x="69952" y="12674"/>
                    <a:pt x="86322" y="11341"/>
                  </a:cubicBezTo>
                  <a:cubicBezTo>
                    <a:pt x="95720" y="571"/>
                    <a:pt x="102324" y="0"/>
                    <a:pt x="106172" y="9652"/>
                  </a:cubicBezTo>
                  <a:cubicBezTo>
                    <a:pt x="123990" y="1067"/>
                    <a:pt x="141846" y="3581"/>
                    <a:pt x="159677" y="17183"/>
                  </a:cubicBezTo>
                  <a:cubicBezTo>
                    <a:pt x="179108" y="10795"/>
                    <a:pt x="191808" y="17818"/>
                    <a:pt x="197828" y="38252"/>
                  </a:cubicBezTo>
                  <a:cubicBezTo>
                    <a:pt x="228676" y="46736"/>
                    <a:pt x="239992" y="62243"/>
                    <a:pt x="231826" y="84696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13" name="Shape 6243"/>
            <p:cNvSpPr/>
            <p:nvPr/>
          </p:nvSpPr>
          <p:spPr>
            <a:xfrm>
              <a:off x="402369" y="134682"/>
              <a:ext cx="90805" cy="37617"/>
            </a:xfrm>
            <a:custGeom>
              <a:avLst/>
              <a:gdLst/>
              <a:ahLst/>
              <a:cxnLst/>
              <a:rect l="0" t="0" r="0" b="0"/>
              <a:pathLst>
                <a:path w="90805" h="37617">
                  <a:moveTo>
                    <a:pt x="0" y="2006"/>
                  </a:moveTo>
                  <a:cubicBezTo>
                    <a:pt x="29972" y="37617"/>
                    <a:pt x="60236" y="36957"/>
                    <a:pt x="90805" y="0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14" name="Shape 6244"/>
            <p:cNvSpPr/>
            <p:nvPr/>
          </p:nvSpPr>
          <p:spPr>
            <a:xfrm>
              <a:off x="352911" y="81156"/>
              <a:ext cx="38748" cy="32194"/>
            </a:xfrm>
            <a:custGeom>
              <a:avLst/>
              <a:gdLst/>
              <a:ahLst/>
              <a:cxnLst/>
              <a:rect l="0" t="0" r="0" b="0"/>
              <a:pathLst>
                <a:path w="38748" h="32194">
                  <a:moveTo>
                    <a:pt x="0" y="23076"/>
                  </a:moveTo>
                  <a:cubicBezTo>
                    <a:pt x="9842" y="32194"/>
                    <a:pt x="22758" y="26530"/>
                    <a:pt x="38748" y="6096"/>
                  </a:cubicBezTo>
                  <a:cubicBezTo>
                    <a:pt x="35065" y="4940"/>
                    <a:pt x="31433" y="2908"/>
                    <a:pt x="27838" y="0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15" name="Shape 6245"/>
            <p:cNvSpPr/>
            <p:nvPr/>
          </p:nvSpPr>
          <p:spPr>
            <a:xfrm>
              <a:off x="391664" y="71861"/>
              <a:ext cx="36220" cy="19024"/>
            </a:xfrm>
            <a:custGeom>
              <a:avLst/>
              <a:gdLst/>
              <a:ahLst/>
              <a:cxnLst/>
              <a:rect l="0" t="0" r="0" b="0"/>
              <a:pathLst>
                <a:path w="36220" h="19024">
                  <a:moveTo>
                    <a:pt x="36220" y="0"/>
                  </a:moveTo>
                  <a:cubicBezTo>
                    <a:pt x="23698" y="13894"/>
                    <a:pt x="11620" y="19024"/>
                    <a:pt x="0" y="15380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16" name="Shape 6246"/>
            <p:cNvSpPr/>
            <p:nvPr/>
          </p:nvSpPr>
          <p:spPr>
            <a:xfrm>
              <a:off x="439350" y="202593"/>
              <a:ext cx="9995" cy="610"/>
            </a:xfrm>
            <a:custGeom>
              <a:avLst/>
              <a:gdLst/>
              <a:ahLst/>
              <a:cxnLst/>
              <a:rect l="0" t="0" r="0" b="0"/>
              <a:pathLst>
                <a:path w="9995" h="610">
                  <a:moveTo>
                    <a:pt x="9995" y="610"/>
                  </a:moveTo>
                  <a:cubicBezTo>
                    <a:pt x="6604" y="559"/>
                    <a:pt x="3264" y="343"/>
                    <a:pt x="0" y="0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17" name="Shape 6247"/>
            <p:cNvSpPr/>
            <p:nvPr/>
          </p:nvSpPr>
          <p:spPr>
            <a:xfrm>
              <a:off x="449355" y="148914"/>
              <a:ext cx="95567" cy="54369"/>
            </a:xfrm>
            <a:custGeom>
              <a:avLst/>
              <a:gdLst/>
              <a:ahLst/>
              <a:cxnLst/>
              <a:rect l="0" t="0" r="0" b="0"/>
              <a:pathLst>
                <a:path w="95567" h="54369">
                  <a:moveTo>
                    <a:pt x="95567" y="0"/>
                  </a:moveTo>
                  <a:cubicBezTo>
                    <a:pt x="90678" y="10185"/>
                    <a:pt x="83477" y="19545"/>
                    <a:pt x="73952" y="28080"/>
                  </a:cubicBezTo>
                  <a:cubicBezTo>
                    <a:pt x="54496" y="45606"/>
                    <a:pt x="30886" y="54369"/>
                    <a:pt x="3213" y="54369"/>
                  </a:cubicBezTo>
                  <a:cubicBezTo>
                    <a:pt x="2134" y="54369"/>
                    <a:pt x="1067" y="54343"/>
                    <a:pt x="0" y="54280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18" name="Shape 6248"/>
            <p:cNvSpPr/>
            <p:nvPr/>
          </p:nvSpPr>
          <p:spPr>
            <a:xfrm>
              <a:off x="463788" y="107160"/>
              <a:ext cx="2934" cy="3073"/>
            </a:xfrm>
            <a:custGeom>
              <a:avLst/>
              <a:gdLst/>
              <a:ahLst/>
              <a:cxnLst/>
              <a:rect l="0" t="0" r="0" b="0"/>
              <a:pathLst>
                <a:path w="2934" h="3073">
                  <a:moveTo>
                    <a:pt x="2477" y="457"/>
                  </a:moveTo>
                  <a:cubicBezTo>
                    <a:pt x="2781" y="762"/>
                    <a:pt x="2934" y="1131"/>
                    <a:pt x="2934" y="1537"/>
                  </a:cubicBezTo>
                  <a:cubicBezTo>
                    <a:pt x="2934" y="1943"/>
                    <a:pt x="2781" y="2299"/>
                    <a:pt x="2477" y="2617"/>
                  </a:cubicBezTo>
                  <a:cubicBezTo>
                    <a:pt x="2159" y="2921"/>
                    <a:pt x="1816" y="3073"/>
                    <a:pt x="1397" y="3073"/>
                  </a:cubicBezTo>
                  <a:cubicBezTo>
                    <a:pt x="978" y="3073"/>
                    <a:pt x="635" y="2921"/>
                    <a:pt x="330" y="2617"/>
                  </a:cubicBezTo>
                  <a:cubicBezTo>
                    <a:pt x="0" y="2299"/>
                    <a:pt x="876" y="1943"/>
                    <a:pt x="2934" y="1537"/>
                  </a:cubicBezTo>
                  <a:cubicBezTo>
                    <a:pt x="876" y="1131"/>
                    <a:pt x="0" y="762"/>
                    <a:pt x="330" y="457"/>
                  </a:cubicBezTo>
                  <a:cubicBezTo>
                    <a:pt x="635" y="153"/>
                    <a:pt x="978" y="0"/>
                    <a:pt x="1397" y="0"/>
                  </a:cubicBezTo>
                  <a:cubicBezTo>
                    <a:pt x="1816" y="0"/>
                    <a:pt x="2159" y="153"/>
                    <a:pt x="2477" y="457"/>
                  </a:cubicBezTo>
                  <a:close/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19" name="Shape 6249"/>
            <p:cNvSpPr/>
            <p:nvPr/>
          </p:nvSpPr>
          <p:spPr>
            <a:xfrm>
              <a:off x="438737" y="107159"/>
              <a:ext cx="2908" cy="3073"/>
            </a:xfrm>
            <a:custGeom>
              <a:avLst/>
              <a:gdLst/>
              <a:ahLst/>
              <a:cxnLst/>
              <a:rect l="0" t="0" r="0" b="0"/>
              <a:pathLst>
                <a:path w="2908" h="3073">
                  <a:moveTo>
                    <a:pt x="305" y="2616"/>
                  </a:moveTo>
                  <a:cubicBezTo>
                    <a:pt x="0" y="2311"/>
                    <a:pt x="864" y="1943"/>
                    <a:pt x="2908" y="1537"/>
                  </a:cubicBezTo>
                  <a:cubicBezTo>
                    <a:pt x="864" y="1130"/>
                    <a:pt x="0" y="762"/>
                    <a:pt x="305" y="457"/>
                  </a:cubicBezTo>
                  <a:cubicBezTo>
                    <a:pt x="609" y="152"/>
                    <a:pt x="952" y="0"/>
                    <a:pt x="1372" y="0"/>
                  </a:cubicBezTo>
                  <a:cubicBezTo>
                    <a:pt x="1791" y="0"/>
                    <a:pt x="2146" y="152"/>
                    <a:pt x="2451" y="457"/>
                  </a:cubicBezTo>
                  <a:cubicBezTo>
                    <a:pt x="2756" y="762"/>
                    <a:pt x="2908" y="1130"/>
                    <a:pt x="2908" y="1537"/>
                  </a:cubicBezTo>
                  <a:cubicBezTo>
                    <a:pt x="2908" y="1943"/>
                    <a:pt x="2756" y="2311"/>
                    <a:pt x="2451" y="2616"/>
                  </a:cubicBezTo>
                  <a:cubicBezTo>
                    <a:pt x="2146" y="2921"/>
                    <a:pt x="1791" y="3073"/>
                    <a:pt x="1372" y="3073"/>
                  </a:cubicBezTo>
                  <a:cubicBezTo>
                    <a:pt x="952" y="3073"/>
                    <a:pt x="609" y="2921"/>
                    <a:pt x="305" y="2616"/>
                  </a:cubicBezTo>
                  <a:close/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20" name="Shape 6250"/>
            <p:cNvSpPr/>
            <p:nvPr/>
          </p:nvSpPr>
          <p:spPr>
            <a:xfrm>
              <a:off x="430734" y="202590"/>
              <a:ext cx="30620" cy="33312"/>
            </a:xfrm>
            <a:custGeom>
              <a:avLst/>
              <a:gdLst/>
              <a:ahLst/>
              <a:cxnLst/>
              <a:rect l="0" t="0" r="0" b="0"/>
              <a:pathLst>
                <a:path w="30620" h="33312">
                  <a:moveTo>
                    <a:pt x="8611" y="0"/>
                  </a:moveTo>
                  <a:cubicBezTo>
                    <a:pt x="10376" y="3975"/>
                    <a:pt x="11049" y="8153"/>
                    <a:pt x="10605" y="12535"/>
                  </a:cubicBezTo>
                  <a:cubicBezTo>
                    <a:pt x="10020" y="12560"/>
                    <a:pt x="8573" y="12738"/>
                    <a:pt x="6223" y="13068"/>
                  </a:cubicBezTo>
                  <a:cubicBezTo>
                    <a:pt x="4737" y="13272"/>
                    <a:pt x="2642" y="13970"/>
                    <a:pt x="0" y="15138"/>
                  </a:cubicBezTo>
                  <a:cubicBezTo>
                    <a:pt x="8877" y="33312"/>
                    <a:pt x="19063" y="33160"/>
                    <a:pt x="30620" y="14681"/>
                  </a:cubicBezTo>
                  <a:cubicBezTo>
                    <a:pt x="26594" y="12992"/>
                    <a:pt x="22594" y="11976"/>
                    <a:pt x="18605" y="11608"/>
                  </a:cubicBezTo>
                  <a:lnTo>
                    <a:pt x="18605" y="610"/>
                  </a:ln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21" name="Shape 6251"/>
            <p:cNvSpPr/>
            <p:nvPr/>
          </p:nvSpPr>
          <p:spPr>
            <a:xfrm>
              <a:off x="408896" y="217279"/>
              <a:ext cx="74130" cy="57823"/>
            </a:xfrm>
            <a:custGeom>
              <a:avLst/>
              <a:gdLst/>
              <a:ahLst/>
              <a:cxnLst/>
              <a:rect l="0" t="0" r="0" b="0"/>
              <a:pathLst>
                <a:path w="74130" h="57823">
                  <a:moveTo>
                    <a:pt x="21831" y="457"/>
                  </a:moveTo>
                  <a:cubicBezTo>
                    <a:pt x="20383" y="1080"/>
                    <a:pt x="18771" y="1854"/>
                    <a:pt x="17005" y="2769"/>
                  </a:cubicBezTo>
                  <a:cubicBezTo>
                    <a:pt x="11925" y="5372"/>
                    <a:pt x="6248" y="10287"/>
                    <a:pt x="0" y="17526"/>
                  </a:cubicBezTo>
                  <a:cubicBezTo>
                    <a:pt x="406" y="20269"/>
                    <a:pt x="1435" y="23203"/>
                    <a:pt x="3073" y="26302"/>
                  </a:cubicBezTo>
                  <a:cubicBezTo>
                    <a:pt x="3721" y="27445"/>
                    <a:pt x="4432" y="28639"/>
                    <a:pt x="5232" y="29832"/>
                  </a:cubicBezTo>
                  <a:lnTo>
                    <a:pt x="16002" y="19533"/>
                  </a:lnTo>
                  <a:cubicBezTo>
                    <a:pt x="8166" y="40031"/>
                    <a:pt x="6058" y="52527"/>
                    <a:pt x="9690" y="57061"/>
                  </a:cubicBezTo>
                  <a:cubicBezTo>
                    <a:pt x="9931" y="57341"/>
                    <a:pt x="10185" y="57595"/>
                    <a:pt x="10465" y="57823"/>
                  </a:cubicBezTo>
                  <a:lnTo>
                    <a:pt x="58750" y="54293"/>
                  </a:lnTo>
                  <a:cubicBezTo>
                    <a:pt x="63792" y="50470"/>
                    <a:pt x="62598" y="40068"/>
                    <a:pt x="55219" y="23076"/>
                  </a:cubicBezTo>
                  <a:lnTo>
                    <a:pt x="63970" y="27229"/>
                  </a:lnTo>
                  <a:lnTo>
                    <a:pt x="66358" y="24536"/>
                  </a:lnTo>
                  <a:lnTo>
                    <a:pt x="74130" y="15532"/>
                  </a:lnTo>
                  <a:lnTo>
                    <a:pt x="59055" y="3378"/>
                  </a:lnTo>
                  <a:cubicBezTo>
                    <a:pt x="56871" y="2058"/>
                    <a:pt x="54648" y="927"/>
                    <a:pt x="52451" y="0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22" name="Shape 6252"/>
            <p:cNvSpPr/>
            <p:nvPr/>
          </p:nvSpPr>
          <p:spPr>
            <a:xfrm>
              <a:off x="398451" y="274345"/>
              <a:ext cx="86881" cy="110591"/>
            </a:xfrm>
            <a:custGeom>
              <a:avLst/>
              <a:gdLst/>
              <a:ahLst/>
              <a:cxnLst/>
              <a:rect l="0" t="0" r="0" b="0"/>
              <a:pathLst>
                <a:path w="86881" h="110591">
                  <a:moveTo>
                    <a:pt x="74892" y="5067"/>
                  </a:moveTo>
                  <a:cubicBezTo>
                    <a:pt x="77470" y="12230"/>
                    <a:pt x="79642" y="19507"/>
                    <a:pt x="81420" y="26911"/>
                  </a:cubicBezTo>
                  <a:cubicBezTo>
                    <a:pt x="84760" y="41148"/>
                    <a:pt x="86589" y="55804"/>
                    <a:pt x="86881" y="70904"/>
                  </a:cubicBezTo>
                  <a:lnTo>
                    <a:pt x="58128" y="73660"/>
                  </a:lnTo>
                  <a:cubicBezTo>
                    <a:pt x="50686" y="75362"/>
                    <a:pt x="48158" y="64592"/>
                    <a:pt x="50571" y="41364"/>
                  </a:cubicBezTo>
                  <a:cubicBezTo>
                    <a:pt x="50660" y="39255"/>
                    <a:pt x="50660" y="37503"/>
                    <a:pt x="50571" y="36132"/>
                  </a:cubicBezTo>
                  <a:cubicBezTo>
                    <a:pt x="50241" y="31102"/>
                    <a:pt x="48704" y="31102"/>
                    <a:pt x="45974" y="36132"/>
                  </a:cubicBezTo>
                  <a:cubicBezTo>
                    <a:pt x="45199" y="37579"/>
                    <a:pt x="42532" y="50381"/>
                    <a:pt x="37960" y="74587"/>
                  </a:cubicBezTo>
                  <a:cubicBezTo>
                    <a:pt x="34049" y="73812"/>
                    <a:pt x="30200" y="73634"/>
                    <a:pt x="26454" y="74054"/>
                  </a:cubicBezTo>
                  <a:lnTo>
                    <a:pt x="26454" y="84277"/>
                  </a:lnTo>
                  <a:lnTo>
                    <a:pt x="29972" y="87516"/>
                  </a:lnTo>
                  <a:cubicBezTo>
                    <a:pt x="35954" y="88303"/>
                    <a:pt x="37643" y="93218"/>
                    <a:pt x="35065" y="102260"/>
                  </a:cubicBezTo>
                  <a:cubicBezTo>
                    <a:pt x="31610" y="109207"/>
                    <a:pt x="26594" y="110591"/>
                    <a:pt x="19977" y="106413"/>
                  </a:cubicBezTo>
                  <a:cubicBezTo>
                    <a:pt x="13881" y="101397"/>
                    <a:pt x="12903" y="95605"/>
                    <a:pt x="17056" y="89040"/>
                  </a:cubicBezTo>
                  <a:lnTo>
                    <a:pt x="19215" y="86423"/>
                  </a:lnTo>
                  <a:lnTo>
                    <a:pt x="19215" y="75666"/>
                  </a:lnTo>
                  <a:cubicBezTo>
                    <a:pt x="5118" y="78435"/>
                    <a:pt x="0" y="72288"/>
                    <a:pt x="3823" y="57201"/>
                  </a:cubicBezTo>
                  <a:cubicBezTo>
                    <a:pt x="7277" y="49301"/>
                    <a:pt x="10084" y="41275"/>
                    <a:pt x="12205" y="33134"/>
                  </a:cubicBezTo>
                  <a:cubicBezTo>
                    <a:pt x="14110" y="25717"/>
                    <a:pt x="15481" y="18212"/>
                    <a:pt x="16282" y="10604"/>
                  </a:cubicBezTo>
                  <a:cubicBezTo>
                    <a:pt x="16472" y="8712"/>
                    <a:pt x="17768" y="6769"/>
                    <a:pt x="20129" y="4763"/>
                  </a:cubicBezTo>
                  <a:cubicBezTo>
                    <a:pt x="19545" y="2896"/>
                    <a:pt x="19545" y="1308"/>
                    <a:pt x="20129" y="0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23" name="Shape 6253"/>
            <p:cNvSpPr/>
            <p:nvPr/>
          </p:nvSpPr>
          <p:spPr>
            <a:xfrm>
              <a:off x="414727" y="278034"/>
              <a:ext cx="59766" cy="7239"/>
            </a:xfrm>
            <a:custGeom>
              <a:avLst/>
              <a:gdLst/>
              <a:ahLst/>
              <a:cxnLst/>
              <a:rect l="0" t="0" r="0" b="0"/>
              <a:pathLst>
                <a:path w="59766" h="7239">
                  <a:moveTo>
                    <a:pt x="54458" y="305"/>
                  </a:moveTo>
                  <a:cubicBezTo>
                    <a:pt x="59766" y="0"/>
                    <a:pt x="58014" y="609"/>
                    <a:pt x="49225" y="2146"/>
                  </a:cubicBezTo>
                  <a:lnTo>
                    <a:pt x="49162" y="2070"/>
                  </a:lnTo>
                  <a:cubicBezTo>
                    <a:pt x="29794" y="5626"/>
                    <a:pt x="13411" y="7239"/>
                    <a:pt x="0" y="6908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24" name="Shape 6254"/>
            <p:cNvSpPr/>
            <p:nvPr/>
          </p:nvSpPr>
          <p:spPr>
            <a:xfrm>
              <a:off x="459490" y="282490"/>
              <a:ext cx="20371" cy="18758"/>
            </a:xfrm>
            <a:custGeom>
              <a:avLst/>
              <a:gdLst/>
              <a:ahLst/>
              <a:cxnLst/>
              <a:rect l="0" t="0" r="0" b="0"/>
              <a:pathLst>
                <a:path w="20371" h="18758">
                  <a:moveTo>
                    <a:pt x="0" y="0"/>
                  </a:moveTo>
                  <a:cubicBezTo>
                    <a:pt x="2387" y="10820"/>
                    <a:pt x="9182" y="17069"/>
                    <a:pt x="20371" y="18758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25" name="Shape 6255"/>
            <p:cNvSpPr/>
            <p:nvPr/>
          </p:nvSpPr>
          <p:spPr>
            <a:xfrm>
              <a:off x="463950" y="271571"/>
              <a:ext cx="5245" cy="8611"/>
            </a:xfrm>
            <a:custGeom>
              <a:avLst/>
              <a:gdLst/>
              <a:ahLst/>
              <a:cxnLst/>
              <a:rect l="0" t="0" r="0" b="0"/>
              <a:pathLst>
                <a:path w="5245" h="8611">
                  <a:moveTo>
                    <a:pt x="3696" y="0"/>
                  </a:moveTo>
                  <a:cubicBezTo>
                    <a:pt x="5245" y="2959"/>
                    <a:pt x="4026" y="5842"/>
                    <a:pt x="0" y="8611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26" name="Shape 6256"/>
            <p:cNvSpPr/>
            <p:nvPr/>
          </p:nvSpPr>
          <p:spPr>
            <a:xfrm>
              <a:off x="483028" y="232813"/>
              <a:ext cx="58572" cy="39675"/>
            </a:xfrm>
            <a:custGeom>
              <a:avLst/>
              <a:gdLst/>
              <a:ahLst/>
              <a:cxnLst/>
              <a:rect l="0" t="0" r="0" b="0"/>
              <a:pathLst>
                <a:path w="58572" h="39675">
                  <a:moveTo>
                    <a:pt x="0" y="0"/>
                  </a:moveTo>
                  <a:cubicBezTo>
                    <a:pt x="9728" y="10452"/>
                    <a:pt x="21095" y="18656"/>
                    <a:pt x="34150" y="24612"/>
                  </a:cubicBezTo>
                  <a:cubicBezTo>
                    <a:pt x="41885" y="18453"/>
                    <a:pt x="44488" y="19774"/>
                    <a:pt x="41986" y="28601"/>
                  </a:cubicBezTo>
                  <a:cubicBezTo>
                    <a:pt x="45491" y="27622"/>
                    <a:pt x="49225" y="27191"/>
                    <a:pt x="53200" y="27305"/>
                  </a:cubicBezTo>
                  <a:cubicBezTo>
                    <a:pt x="57163" y="27432"/>
                    <a:pt x="58572" y="28435"/>
                    <a:pt x="57429" y="30302"/>
                  </a:cubicBezTo>
                  <a:cubicBezTo>
                    <a:pt x="56299" y="32144"/>
                    <a:pt x="52680" y="33223"/>
                    <a:pt x="46596" y="33528"/>
                  </a:cubicBezTo>
                  <a:cubicBezTo>
                    <a:pt x="56032" y="35941"/>
                    <a:pt x="57404" y="37986"/>
                    <a:pt x="50736" y="39675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27" name="Shape 6257"/>
            <p:cNvSpPr/>
            <p:nvPr/>
          </p:nvSpPr>
          <p:spPr>
            <a:xfrm>
              <a:off x="475253" y="241807"/>
              <a:ext cx="52527" cy="43358"/>
            </a:xfrm>
            <a:custGeom>
              <a:avLst/>
              <a:gdLst/>
              <a:ahLst/>
              <a:cxnLst/>
              <a:rect l="0" t="0" r="0" b="0"/>
              <a:pathLst>
                <a:path w="52527" h="43358">
                  <a:moveTo>
                    <a:pt x="0" y="0"/>
                  </a:moveTo>
                  <a:cubicBezTo>
                    <a:pt x="11024" y="13411"/>
                    <a:pt x="23457" y="22009"/>
                    <a:pt x="37312" y="25768"/>
                  </a:cubicBezTo>
                  <a:cubicBezTo>
                    <a:pt x="36055" y="31471"/>
                    <a:pt x="38570" y="35065"/>
                    <a:pt x="44844" y="36538"/>
                  </a:cubicBezTo>
                  <a:cubicBezTo>
                    <a:pt x="47473" y="43129"/>
                    <a:pt x="50038" y="43358"/>
                    <a:pt x="52527" y="37224"/>
                  </a:cubicBezTo>
                  <a:cubicBezTo>
                    <a:pt x="51498" y="36868"/>
                    <a:pt x="50571" y="36220"/>
                    <a:pt x="49759" y="35293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28" name="Shape 6258"/>
            <p:cNvSpPr/>
            <p:nvPr/>
          </p:nvSpPr>
          <p:spPr>
            <a:xfrm>
              <a:off x="527779" y="270807"/>
              <a:ext cx="10541" cy="8928"/>
            </a:xfrm>
            <a:custGeom>
              <a:avLst/>
              <a:gdLst/>
              <a:ahLst/>
              <a:cxnLst/>
              <a:rect l="0" t="0" r="0" b="0"/>
              <a:pathLst>
                <a:path w="10541" h="8928">
                  <a:moveTo>
                    <a:pt x="0" y="8217"/>
                  </a:moveTo>
                  <a:cubicBezTo>
                    <a:pt x="1867" y="8928"/>
                    <a:pt x="4077" y="8750"/>
                    <a:pt x="6617" y="7684"/>
                  </a:cubicBezTo>
                  <a:cubicBezTo>
                    <a:pt x="10541" y="6033"/>
                    <a:pt x="8496" y="3467"/>
                    <a:pt x="457" y="0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29" name="Shape 6259"/>
            <p:cNvSpPr/>
            <p:nvPr/>
          </p:nvSpPr>
          <p:spPr>
            <a:xfrm>
              <a:off x="342693" y="234808"/>
              <a:ext cx="69266" cy="50114"/>
            </a:xfrm>
            <a:custGeom>
              <a:avLst/>
              <a:gdLst/>
              <a:ahLst/>
              <a:cxnLst/>
              <a:rect l="0" t="0" r="0" b="0"/>
              <a:pathLst>
                <a:path w="69266" h="50114">
                  <a:moveTo>
                    <a:pt x="66205" y="0"/>
                  </a:moveTo>
                  <a:cubicBezTo>
                    <a:pt x="55372" y="12357"/>
                    <a:pt x="42139" y="20625"/>
                    <a:pt x="26505" y="24778"/>
                  </a:cubicBezTo>
                  <a:cubicBezTo>
                    <a:pt x="18441" y="16853"/>
                    <a:pt x="15621" y="16853"/>
                    <a:pt x="18060" y="24778"/>
                  </a:cubicBezTo>
                  <a:cubicBezTo>
                    <a:pt x="4306" y="25857"/>
                    <a:pt x="0" y="27521"/>
                    <a:pt x="5131" y="29769"/>
                  </a:cubicBezTo>
                  <a:cubicBezTo>
                    <a:pt x="7646" y="30861"/>
                    <a:pt x="10516" y="31090"/>
                    <a:pt x="13767" y="30455"/>
                  </a:cubicBezTo>
                  <a:cubicBezTo>
                    <a:pt x="9652" y="32182"/>
                    <a:pt x="6731" y="33630"/>
                    <a:pt x="4978" y="34760"/>
                  </a:cubicBezTo>
                  <a:cubicBezTo>
                    <a:pt x="2413" y="36398"/>
                    <a:pt x="2413" y="37376"/>
                    <a:pt x="4978" y="37681"/>
                  </a:cubicBezTo>
                  <a:cubicBezTo>
                    <a:pt x="5677" y="37795"/>
                    <a:pt x="8496" y="36970"/>
                    <a:pt x="13450" y="35230"/>
                  </a:cubicBezTo>
                  <a:cubicBezTo>
                    <a:pt x="10630" y="37262"/>
                    <a:pt x="8725" y="39002"/>
                    <a:pt x="7696" y="40449"/>
                  </a:cubicBezTo>
                  <a:cubicBezTo>
                    <a:pt x="7252" y="40996"/>
                    <a:pt x="7074" y="41770"/>
                    <a:pt x="7150" y="42761"/>
                  </a:cubicBezTo>
                  <a:cubicBezTo>
                    <a:pt x="7201" y="43752"/>
                    <a:pt x="8128" y="44552"/>
                    <a:pt x="9906" y="45136"/>
                  </a:cubicBezTo>
                  <a:cubicBezTo>
                    <a:pt x="11697" y="45720"/>
                    <a:pt x="13640" y="44514"/>
                    <a:pt x="15761" y="41529"/>
                  </a:cubicBezTo>
                  <a:cubicBezTo>
                    <a:pt x="17387" y="50114"/>
                    <a:pt x="19977" y="50000"/>
                    <a:pt x="23597" y="41224"/>
                  </a:cubicBezTo>
                  <a:cubicBezTo>
                    <a:pt x="28816" y="37986"/>
                    <a:pt x="31280" y="34455"/>
                    <a:pt x="30976" y="30620"/>
                  </a:cubicBezTo>
                  <a:cubicBezTo>
                    <a:pt x="46330" y="28499"/>
                    <a:pt x="59093" y="21222"/>
                    <a:pt x="69266" y="8763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30" name="Shape 6260"/>
            <p:cNvSpPr/>
            <p:nvPr/>
          </p:nvSpPr>
          <p:spPr>
            <a:xfrm>
              <a:off x="418582" y="279104"/>
              <a:ext cx="2006" cy="4153"/>
            </a:xfrm>
            <a:custGeom>
              <a:avLst/>
              <a:gdLst/>
              <a:ahLst/>
              <a:cxnLst/>
              <a:rect l="0" t="0" r="0" b="0"/>
              <a:pathLst>
                <a:path w="2006" h="4153">
                  <a:moveTo>
                    <a:pt x="0" y="0"/>
                  </a:moveTo>
                  <a:cubicBezTo>
                    <a:pt x="368" y="1257"/>
                    <a:pt x="1041" y="2629"/>
                    <a:pt x="2006" y="4153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31" name="Shape 6261"/>
            <p:cNvSpPr/>
            <p:nvPr/>
          </p:nvSpPr>
          <p:spPr>
            <a:xfrm>
              <a:off x="463798" y="348779"/>
              <a:ext cx="14605" cy="24168"/>
            </a:xfrm>
            <a:custGeom>
              <a:avLst/>
              <a:gdLst/>
              <a:ahLst/>
              <a:cxnLst/>
              <a:rect l="0" t="0" r="0" b="0"/>
              <a:pathLst>
                <a:path w="14605" h="24168">
                  <a:moveTo>
                    <a:pt x="1994" y="0"/>
                  </a:moveTo>
                  <a:lnTo>
                    <a:pt x="4763" y="10604"/>
                  </a:lnTo>
                  <a:lnTo>
                    <a:pt x="4623" y="11760"/>
                  </a:lnTo>
                  <a:cubicBezTo>
                    <a:pt x="2350" y="13119"/>
                    <a:pt x="826" y="14719"/>
                    <a:pt x="0" y="16599"/>
                  </a:cubicBezTo>
                  <a:cubicBezTo>
                    <a:pt x="6604" y="24168"/>
                    <a:pt x="11468" y="23813"/>
                    <a:pt x="14605" y="15532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32" name="Shape 6262"/>
            <p:cNvSpPr/>
            <p:nvPr/>
          </p:nvSpPr>
          <p:spPr>
            <a:xfrm>
              <a:off x="461952" y="347694"/>
              <a:ext cx="24193" cy="38938"/>
            </a:xfrm>
            <a:custGeom>
              <a:avLst/>
              <a:gdLst/>
              <a:ahLst/>
              <a:cxnLst/>
              <a:rect l="0" t="0" r="0" b="0"/>
              <a:pathLst>
                <a:path w="24193" h="38938">
                  <a:moveTo>
                    <a:pt x="1841" y="17691"/>
                  </a:moveTo>
                  <a:cubicBezTo>
                    <a:pt x="0" y="21742"/>
                    <a:pt x="1486" y="27013"/>
                    <a:pt x="6312" y="33528"/>
                  </a:cubicBezTo>
                  <a:cubicBezTo>
                    <a:pt x="12649" y="38938"/>
                    <a:pt x="17424" y="37719"/>
                    <a:pt x="20612" y="29832"/>
                  </a:cubicBezTo>
                  <a:cubicBezTo>
                    <a:pt x="24193" y="23051"/>
                    <a:pt x="21666" y="17259"/>
                    <a:pt x="13068" y="12459"/>
                  </a:cubicBezTo>
                  <a:lnTo>
                    <a:pt x="10617" y="0"/>
                  </a:ln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33" name="Shape 6263"/>
            <p:cNvSpPr/>
            <p:nvPr/>
          </p:nvSpPr>
          <p:spPr>
            <a:xfrm>
              <a:off x="417661" y="348392"/>
              <a:ext cx="7239" cy="1613"/>
            </a:xfrm>
            <a:custGeom>
              <a:avLst/>
              <a:gdLst/>
              <a:ahLst/>
              <a:cxnLst/>
              <a:rect l="0" t="0" r="0" b="0"/>
              <a:pathLst>
                <a:path w="7239" h="1613">
                  <a:moveTo>
                    <a:pt x="0" y="1613"/>
                  </a:moveTo>
                  <a:cubicBezTo>
                    <a:pt x="2375" y="838"/>
                    <a:pt x="4788" y="292"/>
                    <a:pt x="7239" y="0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34" name="Shape 6264"/>
            <p:cNvSpPr/>
            <p:nvPr/>
          </p:nvSpPr>
          <p:spPr>
            <a:xfrm>
              <a:off x="415507" y="361857"/>
              <a:ext cx="12916" cy="8852"/>
            </a:xfrm>
            <a:custGeom>
              <a:avLst/>
              <a:gdLst/>
              <a:ahLst/>
              <a:cxnLst/>
              <a:rect l="0" t="0" r="0" b="0"/>
              <a:pathLst>
                <a:path w="12916" h="8852">
                  <a:moveTo>
                    <a:pt x="12916" y="0"/>
                  </a:moveTo>
                  <a:cubicBezTo>
                    <a:pt x="11252" y="8344"/>
                    <a:pt x="6947" y="8852"/>
                    <a:pt x="0" y="1524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35" name="Shape 6265"/>
            <p:cNvSpPr/>
            <p:nvPr/>
          </p:nvSpPr>
          <p:spPr>
            <a:xfrm>
              <a:off x="410670" y="286327"/>
              <a:ext cx="19342" cy="21158"/>
            </a:xfrm>
            <a:custGeom>
              <a:avLst/>
              <a:gdLst/>
              <a:ahLst/>
              <a:cxnLst/>
              <a:rect l="0" t="0" r="0" b="0"/>
              <a:pathLst>
                <a:path w="19342" h="21158">
                  <a:moveTo>
                    <a:pt x="15901" y="0"/>
                  </a:moveTo>
                  <a:cubicBezTo>
                    <a:pt x="19342" y="12179"/>
                    <a:pt x="14034" y="19228"/>
                    <a:pt x="0" y="21158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36" name="Shape 6266"/>
            <p:cNvSpPr/>
            <p:nvPr/>
          </p:nvSpPr>
          <p:spPr>
            <a:xfrm>
              <a:off x="445969" y="276951"/>
              <a:ext cx="1841" cy="1854"/>
            </a:xfrm>
            <a:custGeom>
              <a:avLst/>
              <a:gdLst/>
              <a:ahLst/>
              <a:cxnLst/>
              <a:rect l="0" t="0" r="0" b="0"/>
              <a:pathLst>
                <a:path w="1841" h="1854">
                  <a:moveTo>
                    <a:pt x="914" y="0"/>
                  </a:moveTo>
                  <a:cubicBezTo>
                    <a:pt x="1117" y="0"/>
                    <a:pt x="1321" y="102"/>
                    <a:pt x="1537" y="305"/>
                  </a:cubicBezTo>
                  <a:cubicBezTo>
                    <a:pt x="1727" y="508"/>
                    <a:pt x="1841" y="724"/>
                    <a:pt x="1841" y="927"/>
                  </a:cubicBezTo>
                  <a:cubicBezTo>
                    <a:pt x="1841" y="1118"/>
                    <a:pt x="1727" y="1334"/>
                    <a:pt x="1537" y="1537"/>
                  </a:cubicBezTo>
                  <a:cubicBezTo>
                    <a:pt x="1321" y="1740"/>
                    <a:pt x="1117" y="1854"/>
                    <a:pt x="914" y="1854"/>
                  </a:cubicBezTo>
                  <a:cubicBezTo>
                    <a:pt x="698" y="1854"/>
                    <a:pt x="508" y="1740"/>
                    <a:pt x="292" y="1537"/>
                  </a:cubicBezTo>
                  <a:cubicBezTo>
                    <a:pt x="89" y="1334"/>
                    <a:pt x="0" y="1118"/>
                    <a:pt x="0" y="927"/>
                  </a:cubicBezTo>
                  <a:cubicBezTo>
                    <a:pt x="0" y="724"/>
                    <a:pt x="89" y="508"/>
                    <a:pt x="292" y="305"/>
                  </a:cubicBezTo>
                  <a:cubicBezTo>
                    <a:pt x="508" y="102"/>
                    <a:pt x="698" y="0"/>
                    <a:pt x="914" y="0"/>
                  </a:cubicBezTo>
                  <a:close/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37" name="Shape 6267"/>
            <p:cNvSpPr/>
            <p:nvPr/>
          </p:nvSpPr>
          <p:spPr>
            <a:xfrm>
              <a:off x="393047" y="117931"/>
              <a:ext cx="18771" cy="18758"/>
            </a:xfrm>
            <a:custGeom>
              <a:avLst/>
              <a:gdLst/>
              <a:ahLst/>
              <a:cxnLst/>
              <a:rect l="0" t="0" r="0" b="0"/>
              <a:pathLst>
                <a:path w="18771" h="18758">
                  <a:moveTo>
                    <a:pt x="9322" y="18758"/>
                  </a:moveTo>
                  <a:cubicBezTo>
                    <a:pt x="6782" y="18732"/>
                    <a:pt x="4610" y="17818"/>
                    <a:pt x="2769" y="15989"/>
                  </a:cubicBezTo>
                  <a:cubicBezTo>
                    <a:pt x="2477" y="15684"/>
                    <a:pt x="2210" y="15418"/>
                    <a:pt x="1994" y="15215"/>
                  </a:cubicBezTo>
                  <a:cubicBezTo>
                    <a:pt x="673" y="13475"/>
                    <a:pt x="0" y="11531"/>
                    <a:pt x="0" y="9385"/>
                  </a:cubicBezTo>
                  <a:cubicBezTo>
                    <a:pt x="0" y="6807"/>
                    <a:pt x="927" y="4610"/>
                    <a:pt x="2769" y="2768"/>
                  </a:cubicBezTo>
                  <a:cubicBezTo>
                    <a:pt x="4610" y="927"/>
                    <a:pt x="6820" y="0"/>
                    <a:pt x="9385" y="0"/>
                  </a:cubicBezTo>
                  <a:cubicBezTo>
                    <a:pt x="11951" y="0"/>
                    <a:pt x="14148" y="927"/>
                    <a:pt x="15989" y="2768"/>
                  </a:cubicBezTo>
                  <a:cubicBezTo>
                    <a:pt x="17843" y="4610"/>
                    <a:pt x="18771" y="6807"/>
                    <a:pt x="18771" y="9385"/>
                  </a:cubicBezTo>
                  <a:cubicBezTo>
                    <a:pt x="18771" y="11938"/>
                    <a:pt x="17843" y="14148"/>
                    <a:pt x="15989" y="15989"/>
                  </a:cubicBezTo>
                  <a:cubicBezTo>
                    <a:pt x="15786" y="16192"/>
                    <a:pt x="15583" y="16396"/>
                    <a:pt x="15380" y="16599"/>
                  </a:cubicBezTo>
                  <a:cubicBezTo>
                    <a:pt x="15088" y="16916"/>
                    <a:pt x="14707" y="17170"/>
                    <a:pt x="14313" y="17373"/>
                  </a:cubicBezTo>
                  <a:cubicBezTo>
                    <a:pt x="12878" y="18288"/>
                    <a:pt x="11227" y="18758"/>
                    <a:pt x="9385" y="18758"/>
                  </a:cubicBezTo>
                  <a:lnTo>
                    <a:pt x="9322" y="18758"/>
                  </a:lnTo>
                  <a:close/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38" name="Shape 6268"/>
            <p:cNvSpPr/>
            <p:nvPr/>
          </p:nvSpPr>
          <p:spPr>
            <a:xfrm>
              <a:off x="483800" y="115925"/>
              <a:ext cx="18745" cy="18758"/>
            </a:xfrm>
            <a:custGeom>
              <a:avLst/>
              <a:gdLst/>
              <a:ahLst/>
              <a:cxnLst/>
              <a:rect l="0" t="0" r="0" b="0"/>
              <a:pathLst>
                <a:path w="18745" h="18758">
                  <a:moveTo>
                    <a:pt x="9373" y="18758"/>
                  </a:moveTo>
                  <a:cubicBezTo>
                    <a:pt x="6807" y="18758"/>
                    <a:pt x="4597" y="17843"/>
                    <a:pt x="2769" y="15989"/>
                  </a:cubicBezTo>
                  <a:cubicBezTo>
                    <a:pt x="2464" y="15684"/>
                    <a:pt x="2197" y="15430"/>
                    <a:pt x="1994" y="15227"/>
                  </a:cubicBezTo>
                  <a:cubicBezTo>
                    <a:pt x="660" y="13475"/>
                    <a:pt x="0" y="11531"/>
                    <a:pt x="0" y="9385"/>
                  </a:cubicBezTo>
                  <a:cubicBezTo>
                    <a:pt x="0" y="6820"/>
                    <a:pt x="915" y="4623"/>
                    <a:pt x="2769" y="2768"/>
                  </a:cubicBezTo>
                  <a:cubicBezTo>
                    <a:pt x="4597" y="927"/>
                    <a:pt x="6807" y="0"/>
                    <a:pt x="9373" y="0"/>
                  </a:cubicBezTo>
                  <a:cubicBezTo>
                    <a:pt x="11938" y="0"/>
                    <a:pt x="14135" y="927"/>
                    <a:pt x="15989" y="2768"/>
                  </a:cubicBezTo>
                  <a:cubicBezTo>
                    <a:pt x="17831" y="4623"/>
                    <a:pt x="18745" y="6820"/>
                    <a:pt x="18745" y="9385"/>
                  </a:cubicBezTo>
                  <a:cubicBezTo>
                    <a:pt x="18745" y="11950"/>
                    <a:pt x="17831" y="14148"/>
                    <a:pt x="15989" y="15989"/>
                  </a:cubicBezTo>
                  <a:lnTo>
                    <a:pt x="15367" y="16611"/>
                  </a:lnTo>
                  <a:cubicBezTo>
                    <a:pt x="15049" y="16916"/>
                    <a:pt x="14694" y="17170"/>
                    <a:pt x="14288" y="17373"/>
                  </a:cubicBezTo>
                  <a:cubicBezTo>
                    <a:pt x="12865" y="18300"/>
                    <a:pt x="11227" y="18758"/>
                    <a:pt x="9373" y="18758"/>
                  </a:cubicBezTo>
                  <a:close/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39" name="Shape 6269"/>
            <p:cNvSpPr/>
            <p:nvPr/>
          </p:nvSpPr>
          <p:spPr>
            <a:xfrm>
              <a:off x="793112" y="107160"/>
              <a:ext cx="2934" cy="3073"/>
            </a:xfrm>
            <a:custGeom>
              <a:avLst/>
              <a:gdLst/>
              <a:ahLst/>
              <a:cxnLst/>
              <a:rect l="0" t="0" r="0" b="0"/>
              <a:pathLst>
                <a:path w="2934" h="3073">
                  <a:moveTo>
                    <a:pt x="2477" y="457"/>
                  </a:moveTo>
                  <a:cubicBezTo>
                    <a:pt x="2781" y="762"/>
                    <a:pt x="2934" y="1131"/>
                    <a:pt x="2934" y="1537"/>
                  </a:cubicBezTo>
                  <a:cubicBezTo>
                    <a:pt x="2934" y="1943"/>
                    <a:pt x="2781" y="2299"/>
                    <a:pt x="2477" y="2617"/>
                  </a:cubicBezTo>
                  <a:cubicBezTo>
                    <a:pt x="2159" y="2921"/>
                    <a:pt x="1816" y="3073"/>
                    <a:pt x="1397" y="3073"/>
                  </a:cubicBezTo>
                  <a:cubicBezTo>
                    <a:pt x="978" y="3073"/>
                    <a:pt x="635" y="2921"/>
                    <a:pt x="330" y="2617"/>
                  </a:cubicBezTo>
                  <a:cubicBezTo>
                    <a:pt x="0" y="2299"/>
                    <a:pt x="876" y="1943"/>
                    <a:pt x="2934" y="1537"/>
                  </a:cubicBezTo>
                  <a:cubicBezTo>
                    <a:pt x="876" y="1131"/>
                    <a:pt x="0" y="762"/>
                    <a:pt x="330" y="457"/>
                  </a:cubicBezTo>
                  <a:cubicBezTo>
                    <a:pt x="635" y="153"/>
                    <a:pt x="978" y="0"/>
                    <a:pt x="1397" y="0"/>
                  </a:cubicBezTo>
                  <a:cubicBezTo>
                    <a:pt x="1816" y="0"/>
                    <a:pt x="2159" y="153"/>
                    <a:pt x="2477" y="457"/>
                  </a:cubicBez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40" name="Shape 6270"/>
            <p:cNvSpPr/>
            <p:nvPr/>
          </p:nvSpPr>
          <p:spPr>
            <a:xfrm>
              <a:off x="768062" y="107159"/>
              <a:ext cx="2908" cy="3073"/>
            </a:xfrm>
            <a:custGeom>
              <a:avLst/>
              <a:gdLst/>
              <a:ahLst/>
              <a:cxnLst/>
              <a:rect l="0" t="0" r="0" b="0"/>
              <a:pathLst>
                <a:path w="2908" h="3073">
                  <a:moveTo>
                    <a:pt x="305" y="2616"/>
                  </a:moveTo>
                  <a:cubicBezTo>
                    <a:pt x="0" y="2311"/>
                    <a:pt x="864" y="1943"/>
                    <a:pt x="2908" y="1537"/>
                  </a:cubicBezTo>
                  <a:cubicBezTo>
                    <a:pt x="864" y="1130"/>
                    <a:pt x="0" y="762"/>
                    <a:pt x="305" y="457"/>
                  </a:cubicBezTo>
                  <a:cubicBezTo>
                    <a:pt x="609" y="152"/>
                    <a:pt x="952" y="0"/>
                    <a:pt x="1372" y="0"/>
                  </a:cubicBezTo>
                  <a:cubicBezTo>
                    <a:pt x="1791" y="0"/>
                    <a:pt x="2146" y="152"/>
                    <a:pt x="2451" y="457"/>
                  </a:cubicBezTo>
                  <a:cubicBezTo>
                    <a:pt x="2756" y="762"/>
                    <a:pt x="2908" y="1130"/>
                    <a:pt x="2908" y="1537"/>
                  </a:cubicBezTo>
                  <a:cubicBezTo>
                    <a:pt x="2908" y="1943"/>
                    <a:pt x="2756" y="2311"/>
                    <a:pt x="2451" y="2616"/>
                  </a:cubicBezTo>
                  <a:cubicBezTo>
                    <a:pt x="2146" y="2921"/>
                    <a:pt x="1791" y="3073"/>
                    <a:pt x="1372" y="3073"/>
                  </a:cubicBezTo>
                  <a:cubicBezTo>
                    <a:pt x="952" y="3073"/>
                    <a:pt x="609" y="2921"/>
                    <a:pt x="305" y="2616"/>
                  </a:cubicBez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41" name="Shape 6271"/>
            <p:cNvSpPr/>
            <p:nvPr/>
          </p:nvSpPr>
          <p:spPr>
            <a:xfrm>
              <a:off x="775281" y="276951"/>
              <a:ext cx="1841" cy="1854"/>
            </a:xfrm>
            <a:custGeom>
              <a:avLst/>
              <a:gdLst/>
              <a:ahLst/>
              <a:cxnLst/>
              <a:rect l="0" t="0" r="0" b="0"/>
              <a:pathLst>
                <a:path w="1841" h="1854">
                  <a:moveTo>
                    <a:pt x="927" y="0"/>
                  </a:moveTo>
                  <a:cubicBezTo>
                    <a:pt x="1130" y="0"/>
                    <a:pt x="1334" y="102"/>
                    <a:pt x="1550" y="305"/>
                  </a:cubicBezTo>
                  <a:cubicBezTo>
                    <a:pt x="1740" y="508"/>
                    <a:pt x="1841" y="724"/>
                    <a:pt x="1841" y="927"/>
                  </a:cubicBezTo>
                  <a:cubicBezTo>
                    <a:pt x="1841" y="1118"/>
                    <a:pt x="1740" y="1334"/>
                    <a:pt x="1550" y="1537"/>
                  </a:cubicBezTo>
                  <a:cubicBezTo>
                    <a:pt x="1334" y="1740"/>
                    <a:pt x="1130" y="1854"/>
                    <a:pt x="927" y="1854"/>
                  </a:cubicBezTo>
                  <a:cubicBezTo>
                    <a:pt x="711" y="1854"/>
                    <a:pt x="521" y="1740"/>
                    <a:pt x="305" y="1537"/>
                  </a:cubicBezTo>
                  <a:cubicBezTo>
                    <a:pt x="102" y="1334"/>
                    <a:pt x="0" y="1118"/>
                    <a:pt x="0" y="927"/>
                  </a:cubicBezTo>
                  <a:cubicBezTo>
                    <a:pt x="0" y="724"/>
                    <a:pt x="102" y="508"/>
                    <a:pt x="305" y="305"/>
                  </a:cubicBezTo>
                  <a:cubicBezTo>
                    <a:pt x="521" y="102"/>
                    <a:pt x="711" y="0"/>
                    <a:pt x="927" y="0"/>
                  </a:cubicBez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42" name="Shape 6272"/>
            <p:cNvSpPr/>
            <p:nvPr/>
          </p:nvSpPr>
          <p:spPr>
            <a:xfrm>
              <a:off x="748973" y="61328"/>
              <a:ext cx="169469" cy="87579"/>
            </a:xfrm>
            <a:custGeom>
              <a:avLst/>
              <a:gdLst/>
              <a:ahLst/>
              <a:cxnLst/>
              <a:rect l="0" t="0" r="0" b="0"/>
              <a:pathLst>
                <a:path w="169469" h="87579">
                  <a:moveTo>
                    <a:pt x="0" y="0"/>
                  </a:moveTo>
                  <a:cubicBezTo>
                    <a:pt x="2718" y="4001"/>
                    <a:pt x="5461" y="7519"/>
                    <a:pt x="8230" y="10528"/>
                  </a:cubicBezTo>
                  <a:cubicBezTo>
                    <a:pt x="28423" y="32804"/>
                    <a:pt x="50127" y="29299"/>
                    <a:pt x="73380" y="0"/>
                  </a:cubicBezTo>
                  <a:cubicBezTo>
                    <a:pt x="72746" y="23609"/>
                    <a:pt x="86741" y="36208"/>
                    <a:pt x="115367" y="37833"/>
                  </a:cubicBezTo>
                  <a:cubicBezTo>
                    <a:pt x="97752" y="50063"/>
                    <a:pt x="101067" y="66649"/>
                    <a:pt x="125273" y="87579"/>
                  </a:cubicBezTo>
                  <a:cubicBezTo>
                    <a:pt x="164071" y="68516"/>
                    <a:pt x="169469" y="47104"/>
                    <a:pt x="141503" y="23381"/>
                  </a:cubicBezTo>
                  <a:cubicBezTo>
                    <a:pt x="140488" y="26188"/>
                    <a:pt x="139141" y="29108"/>
                    <a:pt x="137503" y="32144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43" name="Shape 6273"/>
            <p:cNvSpPr/>
            <p:nvPr/>
          </p:nvSpPr>
          <p:spPr>
            <a:xfrm>
              <a:off x="658663" y="0"/>
              <a:ext cx="240004" cy="202590"/>
            </a:xfrm>
            <a:custGeom>
              <a:avLst/>
              <a:gdLst/>
              <a:ahLst/>
              <a:cxnLst/>
              <a:rect l="0" t="0" r="0" b="0"/>
              <a:pathLst>
                <a:path w="240004" h="202590">
                  <a:moveTo>
                    <a:pt x="110007" y="202590"/>
                  </a:moveTo>
                  <a:cubicBezTo>
                    <a:pt x="87947" y="200190"/>
                    <a:pt x="68732" y="191656"/>
                    <a:pt x="52337" y="176974"/>
                  </a:cubicBezTo>
                  <a:cubicBezTo>
                    <a:pt x="32855" y="159448"/>
                    <a:pt x="23114" y="138328"/>
                    <a:pt x="23114" y="113627"/>
                  </a:cubicBezTo>
                  <a:cubicBezTo>
                    <a:pt x="23114" y="110427"/>
                    <a:pt x="23266" y="107302"/>
                    <a:pt x="23571" y="104242"/>
                  </a:cubicBezTo>
                  <a:cubicBezTo>
                    <a:pt x="0" y="84036"/>
                    <a:pt x="4191" y="65125"/>
                    <a:pt x="36182" y="47485"/>
                  </a:cubicBezTo>
                  <a:cubicBezTo>
                    <a:pt x="33960" y="36094"/>
                    <a:pt x="41148" y="30455"/>
                    <a:pt x="57721" y="30569"/>
                  </a:cubicBezTo>
                  <a:cubicBezTo>
                    <a:pt x="60414" y="19088"/>
                    <a:pt x="69952" y="12674"/>
                    <a:pt x="86322" y="11341"/>
                  </a:cubicBezTo>
                  <a:cubicBezTo>
                    <a:pt x="95720" y="571"/>
                    <a:pt x="102324" y="0"/>
                    <a:pt x="106172" y="9652"/>
                  </a:cubicBezTo>
                  <a:cubicBezTo>
                    <a:pt x="123990" y="1067"/>
                    <a:pt x="141846" y="3581"/>
                    <a:pt x="159677" y="17183"/>
                  </a:cubicBezTo>
                  <a:cubicBezTo>
                    <a:pt x="179108" y="10795"/>
                    <a:pt x="191808" y="17818"/>
                    <a:pt x="197828" y="38252"/>
                  </a:cubicBezTo>
                  <a:cubicBezTo>
                    <a:pt x="228676" y="46736"/>
                    <a:pt x="240004" y="62243"/>
                    <a:pt x="231826" y="84696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44" name="Shape 6274"/>
            <p:cNvSpPr/>
            <p:nvPr/>
          </p:nvSpPr>
          <p:spPr>
            <a:xfrm>
              <a:off x="731694" y="134682"/>
              <a:ext cx="90805" cy="37617"/>
            </a:xfrm>
            <a:custGeom>
              <a:avLst/>
              <a:gdLst/>
              <a:ahLst/>
              <a:cxnLst/>
              <a:rect l="0" t="0" r="0" b="0"/>
              <a:pathLst>
                <a:path w="90805" h="37617">
                  <a:moveTo>
                    <a:pt x="0" y="2006"/>
                  </a:moveTo>
                  <a:cubicBezTo>
                    <a:pt x="29972" y="37617"/>
                    <a:pt x="60236" y="36957"/>
                    <a:pt x="90805" y="0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45" name="Shape 6275"/>
            <p:cNvSpPr/>
            <p:nvPr/>
          </p:nvSpPr>
          <p:spPr>
            <a:xfrm>
              <a:off x="682235" y="81156"/>
              <a:ext cx="38748" cy="32194"/>
            </a:xfrm>
            <a:custGeom>
              <a:avLst/>
              <a:gdLst/>
              <a:ahLst/>
              <a:cxnLst/>
              <a:rect l="0" t="0" r="0" b="0"/>
              <a:pathLst>
                <a:path w="38748" h="32194">
                  <a:moveTo>
                    <a:pt x="0" y="23076"/>
                  </a:moveTo>
                  <a:cubicBezTo>
                    <a:pt x="9842" y="32194"/>
                    <a:pt x="22758" y="26530"/>
                    <a:pt x="38748" y="6096"/>
                  </a:cubicBezTo>
                  <a:cubicBezTo>
                    <a:pt x="35065" y="4940"/>
                    <a:pt x="31433" y="2908"/>
                    <a:pt x="27851" y="0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46" name="Shape 6276"/>
            <p:cNvSpPr/>
            <p:nvPr/>
          </p:nvSpPr>
          <p:spPr>
            <a:xfrm>
              <a:off x="720989" y="71861"/>
              <a:ext cx="36220" cy="19024"/>
            </a:xfrm>
            <a:custGeom>
              <a:avLst/>
              <a:gdLst/>
              <a:ahLst/>
              <a:cxnLst/>
              <a:rect l="0" t="0" r="0" b="0"/>
              <a:pathLst>
                <a:path w="36220" h="19024">
                  <a:moveTo>
                    <a:pt x="36220" y="0"/>
                  </a:moveTo>
                  <a:cubicBezTo>
                    <a:pt x="23698" y="13894"/>
                    <a:pt x="11620" y="19024"/>
                    <a:pt x="0" y="15380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47" name="Shape 6277"/>
            <p:cNvSpPr/>
            <p:nvPr/>
          </p:nvSpPr>
          <p:spPr>
            <a:xfrm>
              <a:off x="768674" y="202593"/>
              <a:ext cx="9995" cy="610"/>
            </a:xfrm>
            <a:custGeom>
              <a:avLst/>
              <a:gdLst/>
              <a:ahLst/>
              <a:cxnLst/>
              <a:rect l="0" t="0" r="0" b="0"/>
              <a:pathLst>
                <a:path w="9995" h="610">
                  <a:moveTo>
                    <a:pt x="9995" y="610"/>
                  </a:moveTo>
                  <a:cubicBezTo>
                    <a:pt x="6604" y="559"/>
                    <a:pt x="3264" y="343"/>
                    <a:pt x="0" y="0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48" name="Shape 6278"/>
            <p:cNvSpPr/>
            <p:nvPr/>
          </p:nvSpPr>
          <p:spPr>
            <a:xfrm>
              <a:off x="778680" y="148914"/>
              <a:ext cx="95567" cy="54369"/>
            </a:xfrm>
            <a:custGeom>
              <a:avLst/>
              <a:gdLst/>
              <a:ahLst/>
              <a:cxnLst/>
              <a:rect l="0" t="0" r="0" b="0"/>
              <a:pathLst>
                <a:path w="95567" h="54369">
                  <a:moveTo>
                    <a:pt x="95567" y="0"/>
                  </a:moveTo>
                  <a:cubicBezTo>
                    <a:pt x="90678" y="10185"/>
                    <a:pt x="83477" y="19545"/>
                    <a:pt x="73952" y="28080"/>
                  </a:cubicBezTo>
                  <a:cubicBezTo>
                    <a:pt x="54496" y="45606"/>
                    <a:pt x="30886" y="54369"/>
                    <a:pt x="3213" y="54369"/>
                  </a:cubicBezTo>
                  <a:cubicBezTo>
                    <a:pt x="2134" y="54369"/>
                    <a:pt x="1067" y="54343"/>
                    <a:pt x="0" y="54280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49" name="Shape 6279"/>
            <p:cNvSpPr/>
            <p:nvPr/>
          </p:nvSpPr>
          <p:spPr>
            <a:xfrm>
              <a:off x="793112" y="107160"/>
              <a:ext cx="2934" cy="3073"/>
            </a:xfrm>
            <a:custGeom>
              <a:avLst/>
              <a:gdLst/>
              <a:ahLst/>
              <a:cxnLst/>
              <a:rect l="0" t="0" r="0" b="0"/>
              <a:pathLst>
                <a:path w="2934" h="3073">
                  <a:moveTo>
                    <a:pt x="2477" y="457"/>
                  </a:moveTo>
                  <a:cubicBezTo>
                    <a:pt x="2781" y="762"/>
                    <a:pt x="2934" y="1131"/>
                    <a:pt x="2934" y="1537"/>
                  </a:cubicBezTo>
                  <a:cubicBezTo>
                    <a:pt x="2934" y="1943"/>
                    <a:pt x="2781" y="2299"/>
                    <a:pt x="2477" y="2617"/>
                  </a:cubicBezTo>
                  <a:cubicBezTo>
                    <a:pt x="2159" y="2921"/>
                    <a:pt x="1816" y="3073"/>
                    <a:pt x="1397" y="3073"/>
                  </a:cubicBezTo>
                  <a:cubicBezTo>
                    <a:pt x="978" y="3073"/>
                    <a:pt x="635" y="2921"/>
                    <a:pt x="330" y="2617"/>
                  </a:cubicBezTo>
                  <a:cubicBezTo>
                    <a:pt x="0" y="2299"/>
                    <a:pt x="876" y="1943"/>
                    <a:pt x="2934" y="1537"/>
                  </a:cubicBezTo>
                  <a:cubicBezTo>
                    <a:pt x="876" y="1131"/>
                    <a:pt x="0" y="762"/>
                    <a:pt x="330" y="457"/>
                  </a:cubicBezTo>
                  <a:cubicBezTo>
                    <a:pt x="635" y="153"/>
                    <a:pt x="978" y="0"/>
                    <a:pt x="1397" y="0"/>
                  </a:cubicBezTo>
                  <a:cubicBezTo>
                    <a:pt x="1816" y="0"/>
                    <a:pt x="2159" y="153"/>
                    <a:pt x="2477" y="457"/>
                  </a:cubicBezTo>
                  <a:close/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50" name="Shape 6280"/>
            <p:cNvSpPr/>
            <p:nvPr/>
          </p:nvSpPr>
          <p:spPr>
            <a:xfrm>
              <a:off x="768062" y="107159"/>
              <a:ext cx="2908" cy="3073"/>
            </a:xfrm>
            <a:custGeom>
              <a:avLst/>
              <a:gdLst/>
              <a:ahLst/>
              <a:cxnLst/>
              <a:rect l="0" t="0" r="0" b="0"/>
              <a:pathLst>
                <a:path w="2908" h="3073">
                  <a:moveTo>
                    <a:pt x="305" y="2616"/>
                  </a:moveTo>
                  <a:cubicBezTo>
                    <a:pt x="0" y="2311"/>
                    <a:pt x="864" y="1943"/>
                    <a:pt x="2908" y="1537"/>
                  </a:cubicBezTo>
                  <a:cubicBezTo>
                    <a:pt x="864" y="1130"/>
                    <a:pt x="0" y="762"/>
                    <a:pt x="305" y="457"/>
                  </a:cubicBezTo>
                  <a:cubicBezTo>
                    <a:pt x="609" y="152"/>
                    <a:pt x="952" y="0"/>
                    <a:pt x="1372" y="0"/>
                  </a:cubicBezTo>
                  <a:cubicBezTo>
                    <a:pt x="1791" y="0"/>
                    <a:pt x="2146" y="152"/>
                    <a:pt x="2451" y="457"/>
                  </a:cubicBezTo>
                  <a:cubicBezTo>
                    <a:pt x="2756" y="762"/>
                    <a:pt x="2908" y="1130"/>
                    <a:pt x="2908" y="1537"/>
                  </a:cubicBezTo>
                  <a:cubicBezTo>
                    <a:pt x="2908" y="1943"/>
                    <a:pt x="2756" y="2311"/>
                    <a:pt x="2451" y="2616"/>
                  </a:cubicBezTo>
                  <a:cubicBezTo>
                    <a:pt x="2146" y="2921"/>
                    <a:pt x="1791" y="3073"/>
                    <a:pt x="1372" y="3073"/>
                  </a:cubicBezTo>
                  <a:cubicBezTo>
                    <a:pt x="952" y="3073"/>
                    <a:pt x="609" y="2921"/>
                    <a:pt x="305" y="2616"/>
                  </a:cubicBezTo>
                  <a:close/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51" name="Shape 6281"/>
            <p:cNvSpPr/>
            <p:nvPr/>
          </p:nvSpPr>
          <p:spPr>
            <a:xfrm>
              <a:off x="760059" y="202590"/>
              <a:ext cx="30620" cy="33312"/>
            </a:xfrm>
            <a:custGeom>
              <a:avLst/>
              <a:gdLst/>
              <a:ahLst/>
              <a:cxnLst/>
              <a:rect l="0" t="0" r="0" b="0"/>
              <a:pathLst>
                <a:path w="30620" h="33312">
                  <a:moveTo>
                    <a:pt x="8611" y="0"/>
                  </a:moveTo>
                  <a:cubicBezTo>
                    <a:pt x="10376" y="3975"/>
                    <a:pt x="11049" y="8153"/>
                    <a:pt x="10605" y="12535"/>
                  </a:cubicBezTo>
                  <a:cubicBezTo>
                    <a:pt x="10020" y="12560"/>
                    <a:pt x="8573" y="12738"/>
                    <a:pt x="6223" y="13068"/>
                  </a:cubicBezTo>
                  <a:cubicBezTo>
                    <a:pt x="4737" y="13272"/>
                    <a:pt x="2642" y="13970"/>
                    <a:pt x="0" y="15138"/>
                  </a:cubicBezTo>
                  <a:cubicBezTo>
                    <a:pt x="8877" y="33312"/>
                    <a:pt x="19063" y="33160"/>
                    <a:pt x="30620" y="14681"/>
                  </a:cubicBezTo>
                  <a:cubicBezTo>
                    <a:pt x="26594" y="12992"/>
                    <a:pt x="22594" y="11976"/>
                    <a:pt x="18605" y="11608"/>
                  </a:cubicBezTo>
                  <a:lnTo>
                    <a:pt x="18605" y="610"/>
                  </a:ln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52" name="Shape 6282"/>
            <p:cNvSpPr/>
            <p:nvPr/>
          </p:nvSpPr>
          <p:spPr>
            <a:xfrm>
              <a:off x="738220" y="217279"/>
              <a:ext cx="74130" cy="57823"/>
            </a:xfrm>
            <a:custGeom>
              <a:avLst/>
              <a:gdLst/>
              <a:ahLst/>
              <a:cxnLst/>
              <a:rect l="0" t="0" r="0" b="0"/>
              <a:pathLst>
                <a:path w="74130" h="57823">
                  <a:moveTo>
                    <a:pt x="21831" y="457"/>
                  </a:moveTo>
                  <a:cubicBezTo>
                    <a:pt x="20383" y="1080"/>
                    <a:pt x="18771" y="1854"/>
                    <a:pt x="17005" y="2769"/>
                  </a:cubicBezTo>
                  <a:cubicBezTo>
                    <a:pt x="11925" y="5372"/>
                    <a:pt x="6248" y="10287"/>
                    <a:pt x="0" y="17526"/>
                  </a:cubicBezTo>
                  <a:cubicBezTo>
                    <a:pt x="406" y="20269"/>
                    <a:pt x="1435" y="23203"/>
                    <a:pt x="3073" y="26302"/>
                  </a:cubicBezTo>
                  <a:cubicBezTo>
                    <a:pt x="3721" y="27445"/>
                    <a:pt x="4432" y="28639"/>
                    <a:pt x="5232" y="29832"/>
                  </a:cubicBezTo>
                  <a:lnTo>
                    <a:pt x="16002" y="19533"/>
                  </a:lnTo>
                  <a:cubicBezTo>
                    <a:pt x="8166" y="40031"/>
                    <a:pt x="6058" y="52527"/>
                    <a:pt x="9690" y="57061"/>
                  </a:cubicBezTo>
                  <a:cubicBezTo>
                    <a:pt x="9931" y="57341"/>
                    <a:pt x="10185" y="57595"/>
                    <a:pt x="10465" y="57823"/>
                  </a:cubicBezTo>
                  <a:lnTo>
                    <a:pt x="58750" y="54293"/>
                  </a:lnTo>
                  <a:cubicBezTo>
                    <a:pt x="63792" y="50470"/>
                    <a:pt x="62611" y="40068"/>
                    <a:pt x="55219" y="23076"/>
                  </a:cubicBezTo>
                  <a:lnTo>
                    <a:pt x="63970" y="27229"/>
                  </a:lnTo>
                  <a:lnTo>
                    <a:pt x="66358" y="24536"/>
                  </a:lnTo>
                  <a:lnTo>
                    <a:pt x="74130" y="15532"/>
                  </a:lnTo>
                  <a:lnTo>
                    <a:pt x="59055" y="3378"/>
                  </a:lnTo>
                  <a:cubicBezTo>
                    <a:pt x="56871" y="2058"/>
                    <a:pt x="54648" y="927"/>
                    <a:pt x="52451" y="0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53" name="Shape 6283"/>
            <p:cNvSpPr/>
            <p:nvPr/>
          </p:nvSpPr>
          <p:spPr>
            <a:xfrm>
              <a:off x="727775" y="274345"/>
              <a:ext cx="86881" cy="110591"/>
            </a:xfrm>
            <a:custGeom>
              <a:avLst/>
              <a:gdLst/>
              <a:ahLst/>
              <a:cxnLst/>
              <a:rect l="0" t="0" r="0" b="0"/>
              <a:pathLst>
                <a:path w="86881" h="110591">
                  <a:moveTo>
                    <a:pt x="74892" y="5067"/>
                  </a:moveTo>
                  <a:cubicBezTo>
                    <a:pt x="77470" y="12230"/>
                    <a:pt x="79642" y="19507"/>
                    <a:pt x="81420" y="26911"/>
                  </a:cubicBezTo>
                  <a:cubicBezTo>
                    <a:pt x="84760" y="41148"/>
                    <a:pt x="86589" y="55804"/>
                    <a:pt x="86881" y="70904"/>
                  </a:cubicBezTo>
                  <a:lnTo>
                    <a:pt x="58141" y="73660"/>
                  </a:lnTo>
                  <a:cubicBezTo>
                    <a:pt x="50686" y="75362"/>
                    <a:pt x="48158" y="64592"/>
                    <a:pt x="50571" y="41364"/>
                  </a:cubicBezTo>
                  <a:cubicBezTo>
                    <a:pt x="50660" y="39255"/>
                    <a:pt x="50660" y="37503"/>
                    <a:pt x="50571" y="36132"/>
                  </a:cubicBezTo>
                  <a:cubicBezTo>
                    <a:pt x="50241" y="31102"/>
                    <a:pt x="48704" y="31102"/>
                    <a:pt x="45974" y="36132"/>
                  </a:cubicBezTo>
                  <a:cubicBezTo>
                    <a:pt x="45199" y="37579"/>
                    <a:pt x="42532" y="50381"/>
                    <a:pt x="37960" y="74587"/>
                  </a:cubicBezTo>
                  <a:cubicBezTo>
                    <a:pt x="34049" y="73812"/>
                    <a:pt x="30200" y="73634"/>
                    <a:pt x="26454" y="74054"/>
                  </a:cubicBezTo>
                  <a:lnTo>
                    <a:pt x="26454" y="84277"/>
                  </a:lnTo>
                  <a:lnTo>
                    <a:pt x="29972" y="87516"/>
                  </a:lnTo>
                  <a:cubicBezTo>
                    <a:pt x="35954" y="88303"/>
                    <a:pt x="37643" y="93218"/>
                    <a:pt x="35065" y="102260"/>
                  </a:cubicBezTo>
                  <a:cubicBezTo>
                    <a:pt x="31610" y="109207"/>
                    <a:pt x="26594" y="110591"/>
                    <a:pt x="19977" y="106413"/>
                  </a:cubicBezTo>
                  <a:cubicBezTo>
                    <a:pt x="13894" y="101397"/>
                    <a:pt x="12903" y="95605"/>
                    <a:pt x="17056" y="89040"/>
                  </a:cubicBezTo>
                  <a:lnTo>
                    <a:pt x="19215" y="86423"/>
                  </a:lnTo>
                  <a:lnTo>
                    <a:pt x="19215" y="75666"/>
                  </a:lnTo>
                  <a:cubicBezTo>
                    <a:pt x="5118" y="78435"/>
                    <a:pt x="0" y="72288"/>
                    <a:pt x="3823" y="57201"/>
                  </a:cubicBezTo>
                  <a:cubicBezTo>
                    <a:pt x="7277" y="49301"/>
                    <a:pt x="10084" y="41275"/>
                    <a:pt x="12205" y="33134"/>
                  </a:cubicBezTo>
                  <a:cubicBezTo>
                    <a:pt x="14110" y="25717"/>
                    <a:pt x="15481" y="18212"/>
                    <a:pt x="16282" y="10604"/>
                  </a:cubicBezTo>
                  <a:cubicBezTo>
                    <a:pt x="16472" y="8712"/>
                    <a:pt x="17768" y="6769"/>
                    <a:pt x="20129" y="4763"/>
                  </a:cubicBezTo>
                  <a:cubicBezTo>
                    <a:pt x="19545" y="2896"/>
                    <a:pt x="19545" y="1308"/>
                    <a:pt x="20129" y="0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54" name="Shape 6284"/>
            <p:cNvSpPr/>
            <p:nvPr/>
          </p:nvSpPr>
          <p:spPr>
            <a:xfrm>
              <a:off x="744052" y="278034"/>
              <a:ext cx="59766" cy="7239"/>
            </a:xfrm>
            <a:custGeom>
              <a:avLst/>
              <a:gdLst/>
              <a:ahLst/>
              <a:cxnLst/>
              <a:rect l="0" t="0" r="0" b="0"/>
              <a:pathLst>
                <a:path w="59766" h="7239">
                  <a:moveTo>
                    <a:pt x="54458" y="305"/>
                  </a:moveTo>
                  <a:cubicBezTo>
                    <a:pt x="59766" y="0"/>
                    <a:pt x="58014" y="609"/>
                    <a:pt x="49225" y="2146"/>
                  </a:cubicBezTo>
                  <a:lnTo>
                    <a:pt x="49162" y="2070"/>
                  </a:lnTo>
                  <a:cubicBezTo>
                    <a:pt x="29794" y="5626"/>
                    <a:pt x="13411" y="7239"/>
                    <a:pt x="0" y="6908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55" name="Shape 6285"/>
            <p:cNvSpPr/>
            <p:nvPr/>
          </p:nvSpPr>
          <p:spPr>
            <a:xfrm>
              <a:off x="788815" y="282490"/>
              <a:ext cx="20371" cy="18758"/>
            </a:xfrm>
            <a:custGeom>
              <a:avLst/>
              <a:gdLst/>
              <a:ahLst/>
              <a:cxnLst/>
              <a:rect l="0" t="0" r="0" b="0"/>
              <a:pathLst>
                <a:path w="20371" h="18758">
                  <a:moveTo>
                    <a:pt x="0" y="0"/>
                  </a:moveTo>
                  <a:cubicBezTo>
                    <a:pt x="2387" y="10820"/>
                    <a:pt x="9182" y="17069"/>
                    <a:pt x="20371" y="18758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56" name="Shape 6286"/>
            <p:cNvSpPr/>
            <p:nvPr/>
          </p:nvSpPr>
          <p:spPr>
            <a:xfrm>
              <a:off x="793275" y="271571"/>
              <a:ext cx="5245" cy="8611"/>
            </a:xfrm>
            <a:custGeom>
              <a:avLst/>
              <a:gdLst/>
              <a:ahLst/>
              <a:cxnLst/>
              <a:rect l="0" t="0" r="0" b="0"/>
              <a:pathLst>
                <a:path w="5245" h="8611">
                  <a:moveTo>
                    <a:pt x="3696" y="0"/>
                  </a:moveTo>
                  <a:cubicBezTo>
                    <a:pt x="5245" y="2959"/>
                    <a:pt x="4026" y="5842"/>
                    <a:pt x="0" y="8611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57" name="Shape 6287"/>
            <p:cNvSpPr/>
            <p:nvPr/>
          </p:nvSpPr>
          <p:spPr>
            <a:xfrm>
              <a:off x="812352" y="232813"/>
              <a:ext cx="58572" cy="39675"/>
            </a:xfrm>
            <a:custGeom>
              <a:avLst/>
              <a:gdLst/>
              <a:ahLst/>
              <a:cxnLst/>
              <a:rect l="0" t="0" r="0" b="0"/>
              <a:pathLst>
                <a:path w="58572" h="39675">
                  <a:moveTo>
                    <a:pt x="0" y="0"/>
                  </a:moveTo>
                  <a:cubicBezTo>
                    <a:pt x="9728" y="10452"/>
                    <a:pt x="21095" y="18656"/>
                    <a:pt x="34150" y="24612"/>
                  </a:cubicBezTo>
                  <a:cubicBezTo>
                    <a:pt x="41885" y="18453"/>
                    <a:pt x="44488" y="19774"/>
                    <a:pt x="41986" y="28601"/>
                  </a:cubicBezTo>
                  <a:cubicBezTo>
                    <a:pt x="45491" y="27622"/>
                    <a:pt x="49225" y="27191"/>
                    <a:pt x="53213" y="27305"/>
                  </a:cubicBezTo>
                  <a:cubicBezTo>
                    <a:pt x="57163" y="27432"/>
                    <a:pt x="58572" y="28435"/>
                    <a:pt x="57429" y="30302"/>
                  </a:cubicBezTo>
                  <a:cubicBezTo>
                    <a:pt x="56299" y="32144"/>
                    <a:pt x="52680" y="33223"/>
                    <a:pt x="46596" y="33528"/>
                  </a:cubicBezTo>
                  <a:cubicBezTo>
                    <a:pt x="56032" y="35941"/>
                    <a:pt x="57404" y="37986"/>
                    <a:pt x="50736" y="39675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58" name="Shape 6288"/>
            <p:cNvSpPr/>
            <p:nvPr/>
          </p:nvSpPr>
          <p:spPr>
            <a:xfrm>
              <a:off x="804578" y="241807"/>
              <a:ext cx="52527" cy="43358"/>
            </a:xfrm>
            <a:custGeom>
              <a:avLst/>
              <a:gdLst/>
              <a:ahLst/>
              <a:cxnLst/>
              <a:rect l="0" t="0" r="0" b="0"/>
              <a:pathLst>
                <a:path w="52527" h="43358">
                  <a:moveTo>
                    <a:pt x="0" y="0"/>
                  </a:moveTo>
                  <a:cubicBezTo>
                    <a:pt x="11024" y="13411"/>
                    <a:pt x="23457" y="22009"/>
                    <a:pt x="37312" y="25768"/>
                  </a:cubicBezTo>
                  <a:cubicBezTo>
                    <a:pt x="36055" y="31471"/>
                    <a:pt x="38570" y="35065"/>
                    <a:pt x="44844" y="36538"/>
                  </a:cubicBezTo>
                  <a:cubicBezTo>
                    <a:pt x="47473" y="43129"/>
                    <a:pt x="50038" y="43358"/>
                    <a:pt x="52527" y="37224"/>
                  </a:cubicBezTo>
                  <a:cubicBezTo>
                    <a:pt x="51498" y="36868"/>
                    <a:pt x="50584" y="36220"/>
                    <a:pt x="49759" y="35293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59" name="Shape 6289"/>
            <p:cNvSpPr/>
            <p:nvPr/>
          </p:nvSpPr>
          <p:spPr>
            <a:xfrm>
              <a:off x="857104" y="270807"/>
              <a:ext cx="10541" cy="8928"/>
            </a:xfrm>
            <a:custGeom>
              <a:avLst/>
              <a:gdLst/>
              <a:ahLst/>
              <a:cxnLst/>
              <a:rect l="0" t="0" r="0" b="0"/>
              <a:pathLst>
                <a:path w="10541" h="8928">
                  <a:moveTo>
                    <a:pt x="0" y="8217"/>
                  </a:moveTo>
                  <a:cubicBezTo>
                    <a:pt x="1867" y="8928"/>
                    <a:pt x="4077" y="8750"/>
                    <a:pt x="6617" y="7684"/>
                  </a:cubicBezTo>
                  <a:cubicBezTo>
                    <a:pt x="10541" y="6033"/>
                    <a:pt x="8496" y="3467"/>
                    <a:pt x="457" y="0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60" name="Shape 6290"/>
            <p:cNvSpPr/>
            <p:nvPr/>
          </p:nvSpPr>
          <p:spPr>
            <a:xfrm>
              <a:off x="672016" y="234808"/>
              <a:ext cx="69266" cy="50114"/>
            </a:xfrm>
            <a:custGeom>
              <a:avLst/>
              <a:gdLst/>
              <a:ahLst/>
              <a:cxnLst/>
              <a:rect l="0" t="0" r="0" b="0"/>
              <a:pathLst>
                <a:path w="69266" h="50114">
                  <a:moveTo>
                    <a:pt x="66205" y="0"/>
                  </a:moveTo>
                  <a:cubicBezTo>
                    <a:pt x="55372" y="12357"/>
                    <a:pt x="42139" y="20625"/>
                    <a:pt x="26505" y="24778"/>
                  </a:cubicBezTo>
                  <a:cubicBezTo>
                    <a:pt x="18441" y="16853"/>
                    <a:pt x="15621" y="16853"/>
                    <a:pt x="18060" y="24778"/>
                  </a:cubicBezTo>
                  <a:cubicBezTo>
                    <a:pt x="4306" y="25857"/>
                    <a:pt x="0" y="27521"/>
                    <a:pt x="5131" y="29769"/>
                  </a:cubicBezTo>
                  <a:cubicBezTo>
                    <a:pt x="7646" y="30861"/>
                    <a:pt x="10516" y="31090"/>
                    <a:pt x="13767" y="30455"/>
                  </a:cubicBezTo>
                  <a:cubicBezTo>
                    <a:pt x="9652" y="32182"/>
                    <a:pt x="6719" y="33630"/>
                    <a:pt x="4978" y="34760"/>
                  </a:cubicBezTo>
                  <a:cubicBezTo>
                    <a:pt x="2413" y="36398"/>
                    <a:pt x="2413" y="37376"/>
                    <a:pt x="4978" y="37681"/>
                  </a:cubicBezTo>
                  <a:cubicBezTo>
                    <a:pt x="5677" y="37795"/>
                    <a:pt x="8496" y="36970"/>
                    <a:pt x="13450" y="35230"/>
                  </a:cubicBezTo>
                  <a:cubicBezTo>
                    <a:pt x="10630" y="37262"/>
                    <a:pt x="8725" y="39002"/>
                    <a:pt x="7696" y="40449"/>
                  </a:cubicBezTo>
                  <a:cubicBezTo>
                    <a:pt x="7265" y="40996"/>
                    <a:pt x="7074" y="41770"/>
                    <a:pt x="7150" y="42761"/>
                  </a:cubicBezTo>
                  <a:cubicBezTo>
                    <a:pt x="7214" y="43752"/>
                    <a:pt x="8141" y="44552"/>
                    <a:pt x="9906" y="45136"/>
                  </a:cubicBezTo>
                  <a:cubicBezTo>
                    <a:pt x="11697" y="45720"/>
                    <a:pt x="13640" y="44514"/>
                    <a:pt x="15761" y="41529"/>
                  </a:cubicBezTo>
                  <a:cubicBezTo>
                    <a:pt x="17387" y="50114"/>
                    <a:pt x="19990" y="50000"/>
                    <a:pt x="23597" y="41224"/>
                  </a:cubicBezTo>
                  <a:cubicBezTo>
                    <a:pt x="28816" y="37986"/>
                    <a:pt x="31280" y="34455"/>
                    <a:pt x="30976" y="30620"/>
                  </a:cubicBezTo>
                  <a:cubicBezTo>
                    <a:pt x="46317" y="28499"/>
                    <a:pt x="59093" y="21222"/>
                    <a:pt x="69266" y="8763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61" name="Shape 6291"/>
            <p:cNvSpPr/>
            <p:nvPr/>
          </p:nvSpPr>
          <p:spPr>
            <a:xfrm>
              <a:off x="747907" y="279104"/>
              <a:ext cx="2006" cy="4153"/>
            </a:xfrm>
            <a:custGeom>
              <a:avLst/>
              <a:gdLst/>
              <a:ahLst/>
              <a:cxnLst/>
              <a:rect l="0" t="0" r="0" b="0"/>
              <a:pathLst>
                <a:path w="2006" h="4153">
                  <a:moveTo>
                    <a:pt x="0" y="0"/>
                  </a:moveTo>
                  <a:cubicBezTo>
                    <a:pt x="368" y="1257"/>
                    <a:pt x="1041" y="2629"/>
                    <a:pt x="2006" y="4153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62" name="Shape 6292"/>
            <p:cNvSpPr/>
            <p:nvPr/>
          </p:nvSpPr>
          <p:spPr>
            <a:xfrm>
              <a:off x="793124" y="348779"/>
              <a:ext cx="14605" cy="24168"/>
            </a:xfrm>
            <a:custGeom>
              <a:avLst/>
              <a:gdLst/>
              <a:ahLst/>
              <a:cxnLst/>
              <a:rect l="0" t="0" r="0" b="0"/>
              <a:pathLst>
                <a:path w="14605" h="24168">
                  <a:moveTo>
                    <a:pt x="1994" y="0"/>
                  </a:moveTo>
                  <a:lnTo>
                    <a:pt x="4763" y="10604"/>
                  </a:lnTo>
                  <a:lnTo>
                    <a:pt x="4623" y="11760"/>
                  </a:lnTo>
                  <a:cubicBezTo>
                    <a:pt x="2350" y="13119"/>
                    <a:pt x="826" y="14719"/>
                    <a:pt x="0" y="16599"/>
                  </a:cubicBezTo>
                  <a:cubicBezTo>
                    <a:pt x="6604" y="24168"/>
                    <a:pt x="11468" y="23813"/>
                    <a:pt x="14605" y="15532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63" name="Shape 6293"/>
            <p:cNvSpPr/>
            <p:nvPr/>
          </p:nvSpPr>
          <p:spPr>
            <a:xfrm>
              <a:off x="791277" y="347694"/>
              <a:ext cx="24193" cy="38938"/>
            </a:xfrm>
            <a:custGeom>
              <a:avLst/>
              <a:gdLst/>
              <a:ahLst/>
              <a:cxnLst/>
              <a:rect l="0" t="0" r="0" b="0"/>
              <a:pathLst>
                <a:path w="24193" h="38938">
                  <a:moveTo>
                    <a:pt x="1841" y="17691"/>
                  </a:moveTo>
                  <a:cubicBezTo>
                    <a:pt x="0" y="21742"/>
                    <a:pt x="1486" y="27013"/>
                    <a:pt x="6312" y="33528"/>
                  </a:cubicBezTo>
                  <a:cubicBezTo>
                    <a:pt x="12649" y="38938"/>
                    <a:pt x="17424" y="37719"/>
                    <a:pt x="20612" y="29832"/>
                  </a:cubicBezTo>
                  <a:cubicBezTo>
                    <a:pt x="24193" y="23051"/>
                    <a:pt x="21666" y="17259"/>
                    <a:pt x="13068" y="12459"/>
                  </a:cubicBezTo>
                  <a:lnTo>
                    <a:pt x="10617" y="0"/>
                  </a:ln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64" name="Shape 6294"/>
            <p:cNvSpPr/>
            <p:nvPr/>
          </p:nvSpPr>
          <p:spPr>
            <a:xfrm>
              <a:off x="746985" y="348392"/>
              <a:ext cx="7239" cy="1613"/>
            </a:xfrm>
            <a:custGeom>
              <a:avLst/>
              <a:gdLst/>
              <a:ahLst/>
              <a:cxnLst/>
              <a:rect l="0" t="0" r="0" b="0"/>
              <a:pathLst>
                <a:path w="7239" h="1613">
                  <a:moveTo>
                    <a:pt x="0" y="1613"/>
                  </a:moveTo>
                  <a:cubicBezTo>
                    <a:pt x="2375" y="838"/>
                    <a:pt x="4788" y="292"/>
                    <a:pt x="7239" y="0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65" name="Shape 6295"/>
            <p:cNvSpPr/>
            <p:nvPr/>
          </p:nvSpPr>
          <p:spPr>
            <a:xfrm>
              <a:off x="744832" y="361857"/>
              <a:ext cx="12916" cy="8852"/>
            </a:xfrm>
            <a:custGeom>
              <a:avLst/>
              <a:gdLst/>
              <a:ahLst/>
              <a:cxnLst/>
              <a:rect l="0" t="0" r="0" b="0"/>
              <a:pathLst>
                <a:path w="12916" h="8852">
                  <a:moveTo>
                    <a:pt x="12916" y="0"/>
                  </a:moveTo>
                  <a:cubicBezTo>
                    <a:pt x="11252" y="8344"/>
                    <a:pt x="6947" y="8852"/>
                    <a:pt x="0" y="1524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66" name="Shape 6296"/>
            <p:cNvSpPr/>
            <p:nvPr/>
          </p:nvSpPr>
          <p:spPr>
            <a:xfrm>
              <a:off x="739993" y="286327"/>
              <a:ext cx="19342" cy="21158"/>
            </a:xfrm>
            <a:custGeom>
              <a:avLst/>
              <a:gdLst/>
              <a:ahLst/>
              <a:cxnLst/>
              <a:rect l="0" t="0" r="0" b="0"/>
              <a:pathLst>
                <a:path w="19342" h="21158">
                  <a:moveTo>
                    <a:pt x="15901" y="0"/>
                  </a:moveTo>
                  <a:cubicBezTo>
                    <a:pt x="19342" y="12179"/>
                    <a:pt x="14034" y="19228"/>
                    <a:pt x="0" y="21158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67" name="Shape 6297"/>
            <p:cNvSpPr/>
            <p:nvPr/>
          </p:nvSpPr>
          <p:spPr>
            <a:xfrm>
              <a:off x="775281" y="276951"/>
              <a:ext cx="1841" cy="1854"/>
            </a:xfrm>
            <a:custGeom>
              <a:avLst/>
              <a:gdLst/>
              <a:ahLst/>
              <a:cxnLst/>
              <a:rect l="0" t="0" r="0" b="0"/>
              <a:pathLst>
                <a:path w="1841" h="1854">
                  <a:moveTo>
                    <a:pt x="927" y="0"/>
                  </a:moveTo>
                  <a:cubicBezTo>
                    <a:pt x="1130" y="0"/>
                    <a:pt x="1334" y="102"/>
                    <a:pt x="1550" y="305"/>
                  </a:cubicBezTo>
                  <a:cubicBezTo>
                    <a:pt x="1740" y="508"/>
                    <a:pt x="1841" y="724"/>
                    <a:pt x="1841" y="927"/>
                  </a:cubicBezTo>
                  <a:cubicBezTo>
                    <a:pt x="1841" y="1118"/>
                    <a:pt x="1740" y="1334"/>
                    <a:pt x="1550" y="1537"/>
                  </a:cubicBezTo>
                  <a:cubicBezTo>
                    <a:pt x="1334" y="1740"/>
                    <a:pt x="1130" y="1854"/>
                    <a:pt x="927" y="1854"/>
                  </a:cubicBezTo>
                  <a:cubicBezTo>
                    <a:pt x="711" y="1854"/>
                    <a:pt x="521" y="1740"/>
                    <a:pt x="305" y="1537"/>
                  </a:cubicBezTo>
                  <a:cubicBezTo>
                    <a:pt x="102" y="1334"/>
                    <a:pt x="0" y="1118"/>
                    <a:pt x="0" y="927"/>
                  </a:cubicBezTo>
                  <a:cubicBezTo>
                    <a:pt x="0" y="724"/>
                    <a:pt x="102" y="508"/>
                    <a:pt x="305" y="305"/>
                  </a:cubicBezTo>
                  <a:cubicBezTo>
                    <a:pt x="521" y="102"/>
                    <a:pt x="711" y="0"/>
                    <a:pt x="927" y="0"/>
                  </a:cubicBezTo>
                  <a:close/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68" name="Shape 6298"/>
            <p:cNvSpPr/>
            <p:nvPr/>
          </p:nvSpPr>
          <p:spPr>
            <a:xfrm>
              <a:off x="722372" y="117931"/>
              <a:ext cx="18771" cy="18758"/>
            </a:xfrm>
            <a:custGeom>
              <a:avLst/>
              <a:gdLst/>
              <a:ahLst/>
              <a:cxnLst/>
              <a:rect l="0" t="0" r="0" b="0"/>
              <a:pathLst>
                <a:path w="18771" h="18758">
                  <a:moveTo>
                    <a:pt x="9322" y="18758"/>
                  </a:moveTo>
                  <a:cubicBezTo>
                    <a:pt x="6782" y="18732"/>
                    <a:pt x="4610" y="17818"/>
                    <a:pt x="2769" y="15989"/>
                  </a:cubicBezTo>
                  <a:cubicBezTo>
                    <a:pt x="2477" y="15684"/>
                    <a:pt x="2210" y="15418"/>
                    <a:pt x="1994" y="15215"/>
                  </a:cubicBezTo>
                  <a:cubicBezTo>
                    <a:pt x="673" y="13475"/>
                    <a:pt x="0" y="11531"/>
                    <a:pt x="0" y="9385"/>
                  </a:cubicBezTo>
                  <a:cubicBezTo>
                    <a:pt x="0" y="6807"/>
                    <a:pt x="927" y="4610"/>
                    <a:pt x="2769" y="2768"/>
                  </a:cubicBezTo>
                  <a:cubicBezTo>
                    <a:pt x="4610" y="927"/>
                    <a:pt x="6820" y="0"/>
                    <a:pt x="9385" y="0"/>
                  </a:cubicBezTo>
                  <a:cubicBezTo>
                    <a:pt x="11951" y="0"/>
                    <a:pt x="14148" y="927"/>
                    <a:pt x="15989" y="2768"/>
                  </a:cubicBezTo>
                  <a:cubicBezTo>
                    <a:pt x="17843" y="4610"/>
                    <a:pt x="18771" y="6807"/>
                    <a:pt x="18771" y="9385"/>
                  </a:cubicBezTo>
                  <a:cubicBezTo>
                    <a:pt x="18771" y="11938"/>
                    <a:pt x="17843" y="14148"/>
                    <a:pt x="15989" y="15989"/>
                  </a:cubicBezTo>
                  <a:cubicBezTo>
                    <a:pt x="15786" y="16192"/>
                    <a:pt x="15583" y="16396"/>
                    <a:pt x="15380" y="16599"/>
                  </a:cubicBezTo>
                  <a:cubicBezTo>
                    <a:pt x="15088" y="16916"/>
                    <a:pt x="14707" y="17170"/>
                    <a:pt x="14313" y="17373"/>
                  </a:cubicBezTo>
                  <a:cubicBezTo>
                    <a:pt x="12878" y="18288"/>
                    <a:pt x="11227" y="18758"/>
                    <a:pt x="9385" y="18758"/>
                  </a:cubicBezTo>
                  <a:lnTo>
                    <a:pt x="9322" y="18758"/>
                  </a:lnTo>
                  <a:close/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69" name="Shape 6299"/>
            <p:cNvSpPr/>
            <p:nvPr/>
          </p:nvSpPr>
          <p:spPr>
            <a:xfrm>
              <a:off x="813125" y="115925"/>
              <a:ext cx="18745" cy="18758"/>
            </a:xfrm>
            <a:custGeom>
              <a:avLst/>
              <a:gdLst/>
              <a:ahLst/>
              <a:cxnLst/>
              <a:rect l="0" t="0" r="0" b="0"/>
              <a:pathLst>
                <a:path w="18745" h="18758">
                  <a:moveTo>
                    <a:pt x="9373" y="18758"/>
                  </a:moveTo>
                  <a:cubicBezTo>
                    <a:pt x="6807" y="18758"/>
                    <a:pt x="4597" y="17843"/>
                    <a:pt x="2769" y="15989"/>
                  </a:cubicBezTo>
                  <a:cubicBezTo>
                    <a:pt x="2464" y="15684"/>
                    <a:pt x="2197" y="15430"/>
                    <a:pt x="1994" y="15227"/>
                  </a:cubicBezTo>
                  <a:cubicBezTo>
                    <a:pt x="660" y="13475"/>
                    <a:pt x="0" y="11531"/>
                    <a:pt x="0" y="9385"/>
                  </a:cubicBezTo>
                  <a:cubicBezTo>
                    <a:pt x="0" y="6820"/>
                    <a:pt x="915" y="4623"/>
                    <a:pt x="2769" y="2768"/>
                  </a:cubicBezTo>
                  <a:cubicBezTo>
                    <a:pt x="4597" y="927"/>
                    <a:pt x="6807" y="0"/>
                    <a:pt x="9373" y="0"/>
                  </a:cubicBezTo>
                  <a:cubicBezTo>
                    <a:pt x="11938" y="0"/>
                    <a:pt x="14135" y="927"/>
                    <a:pt x="15989" y="2768"/>
                  </a:cubicBezTo>
                  <a:cubicBezTo>
                    <a:pt x="17831" y="4623"/>
                    <a:pt x="18745" y="6820"/>
                    <a:pt x="18745" y="9385"/>
                  </a:cubicBezTo>
                  <a:cubicBezTo>
                    <a:pt x="18745" y="11950"/>
                    <a:pt x="17831" y="14148"/>
                    <a:pt x="15989" y="15989"/>
                  </a:cubicBezTo>
                  <a:cubicBezTo>
                    <a:pt x="15773" y="16205"/>
                    <a:pt x="15570" y="16408"/>
                    <a:pt x="15367" y="16611"/>
                  </a:cubicBezTo>
                  <a:cubicBezTo>
                    <a:pt x="15049" y="16916"/>
                    <a:pt x="14694" y="17170"/>
                    <a:pt x="14288" y="17373"/>
                  </a:cubicBezTo>
                  <a:cubicBezTo>
                    <a:pt x="12865" y="18300"/>
                    <a:pt x="11227" y="18758"/>
                    <a:pt x="9373" y="18758"/>
                  </a:cubicBezTo>
                  <a:close/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70" name="Shape 6300"/>
            <p:cNvSpPr/>
            <p:nvPr/>
          </p:nvSpPr>
          <p:spPr>
            <a:xfrm>
              <a:off x="134457" y="107160"/>
              <a:ext cx="2946" cy="3073"/>
            </a:xfrm>
            <a:custGeom>
              <a:avLst/>
              <a:gdLst/>
              <a:ahLst/>
              <a:cxnLst/>
              <a:rect l="0" t="0" r="0" b="0"/>
              <a:pathLst>
                <a:path w="2946" h="3073">
                  <a:moveTo>
                    <a:pt x="2477" y="457"/>
                  </a:moveTo>
                  <a:cubicBezTo>
                    <a:pt x="2794" y="762"/>
                    <a:pt x="2946" y="1131"/>
                    <a:pt x="2946" y="1537"/>
                  </a:cubicBezTo>
                  <a:cubicBezTo>
                    <a:pt x="2946" y="1943"/>
                    <a:pt x="2794" y="2299"/>
                    <a:pt x="2477" y="2617"/>
                  </a:cubicBezTo>
                  <a:cubicBezTo>
                    <a:pt x="2159" y="2921"/>
                    <a:pt x="1829" y="3073"/>
                    <a:pt x="1397" y="3073"/>
                  </a:cubicBezTo>
                  <a:cubicBezTo>
                    <a:pt x="991" y="3073"/>
                    <a:pt x="635" y="2921"/>
                    <a:pt x="330" y="2617"/>
                  </a:cubicBezTo>
                  <a:cubicBezTo>
                    <a:pt x="0" y="2299"/>
                    <a:pt x="876" y="1943"/>
                    <a:pt x="2946" y="1537"/>
                  </a:cubicBezTo>
                  <a:cubicBezTo>
                    <a:pt x="876" y="1131"/>
                    <a:pt x="0" y="762"/>
                    <a:pt x="330" y="457"/>
                  </a:cubicBezTo>
                  <a:cubicBezTo>
                    <a:pt x="635" y="153"/>
                    <a:pt x="991" y="0"/>
                    <a:pt x="1397" y="0"/>
                  </a:cubicBezTo>
                  <a:cubicBezTo>
                    <a:pt x="1829" y="0"/>
                    <a:pt x="2159" y="153"/>
                    <a:pt x="2477" y="457"/>
                  </a:cubicBez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71" name="Shape 6301"/>
            <p:cNvSpPr/>
            <p:nvPr/>
          </p:nvSpPr>
          <p:spPr>
            <a:xfrm>
              <a:off x="109419" y="107159"/>
              <a:ext cx="2896" cy="3073"/>
            </a:xfrm>
            <a:custGeom>
              <a:avLst/>
              <a:gdLst/>
              <a:ahLst/>
              <a:cxnLst/>
              <a:rect l="0" t="0" r="0" b="0"/>
              <a:pathLst>
                <a:path w="2896" h="3073">
                  <a:moveTo>
                    <a:pt x="292" y="2616"/>
                  </a:moveTo>
                  <a:cubicBezTo>
                    <a:pt x="0" y="2311"/>
                    <a:pt x="864" y="1943"/>
                    <a:pt x="2896" y="1537"/>
                  </a:cubicBezTo>
                  <a:cubicBezTo>
                    <a:pt x="864" y="1130"/>
                    <a:pt x="0" y="762"/>
                    <a:pt x="292" y="457"/>
                  </a:cubicBezTo>
                  <a:cubicBezTo>
                    <a:pt x="597" y="152"/>
                    <a:pt x="953" y="0"/>
                    <a:pt x="1359" y="0"/>
                  </a:cubicBezTo>
                  <a:cubicBezTo>
                    <a:pt x="1778" y="0"/>
                    <a:pt x="2134" y="152"/>
                    <a:pt x="2439" y="457"/>
                  </a:cubicBezTo>
                  <a:cubicBezTo>
                    <a:pt x="2743" y="762"/>
                    <a:pt x="2896" y="1130"/>
                    <a:pt x="2896" y="1537"/>
                  </a:cubicBezTo>
                  <a:cubicBezTo>
                    <a:pt x="2896" y="1943"/>
                    <a:pt x="2743" y="2311"/>
                    <a:pt x="2439" y="2616"/>
                  </a:cubicBezTo>
                  <a:cubicBezTo>
                    <a:pt x="2134" y="2921"/>
                    <a:pt x="1778" y="3073"/>
                    <a:pt x="1359" y="3073"/>
                  </a:cubicBezTo>
                  <a:cubicBezTo>
                    <a:pt x="953" y="3073"/>
                    <a:pt x="597" y="2921"/>
                    <a:pt x="292" y="2616"/>
                  </a:cubicBez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72" name="Shape 6302"/>
            <p:cNvSpPr/>
            <p:nvPr/>
          </p:nvSpPr>
          <p:spPr>
            <a:xfrm>
              <a:off x="116637" y="276951"/>
              <a:ext cx="1841" cy="1854"/>
            </a:xfrm>
            <a:custGeom>
              <a:avLst/>
              <a:gdLst/>
              <a:ahLst/>
              <a:cxnLst/>
              <a:rect l="0" t="0" r="0" b="0"/>
              <a:pathLst>
                <a:path w="1841" h="1854">
                  <a:moveTo>
                    <a:pt x="927" y="0"/>
                  </a:moveTo>
                  <a:cubicBezTo>
                    <a:pt x="1118" y="0"/>
                    <a:pt x="1321" y="102"/>
                    <a:pt x="1550" y="305"/>
                  </a:cubicBezTo>
                  <a:cubicBezTo>
                    <a:pt x="1740" y="508"/>
                    <a:pt x="1841" y="724"/>
                    <a:pt x="1841" y="927"/>
                  </a:cubicBezTo>
                  <a:cubicBezTo>
                    <a:pt x="1841" y="1118"/>
                    <a:pt x="1740" y="1334"/>
                    <a:pt x="1550" y="1537"/>
                  </a:cubicBezTo>
                  <a:cubicBezTo>
                    <a:pt x="1321" y="1740"/>
                    <a:pt x="1118" y="1854"/>
                    <a:pt x="927" y="1854"/>
                  </a:cubicBezTo>
                  <a:cubicBezTo>
                    <a:pt x="711" y="1854"/>
                    <a:pt x="508" y="1740"/>
                    <a:pt x="305" y="1537"/>
                  </a:cubicBezTo>
                  <a:cubicBezTo>
                    <a:pt x="102" y="1334"/>
                    <a:pt x="0" y="1118"/>
                    <a:pt x="0" y="927"/>
                  </a:cubicBezTo>
                  <a:cubicBezTo>
                    <a:pt x="0" y="724"/>
                    <a:pt x="102" y="508"/>
                    <a:pt x="305" y="305"/>
                  </a:cubicBezTo>
                  <a:cubicBezTo>
                    <a:pt x="508" y="102"/>
                    <a:pt x="711" y="0"/>
                    <a:pt x="927" y="0"/>
                  </a:cubicBez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73" name="Shape 6303"/>
            <p:cNvSpPr/>
            <p:nvPr/>
          </p:nvSpPr>
          <p:spPr>
            <a:xfrm>
              <a:off x="90325" y="61328"/>
              <a:ext cx="169482" cy="87579"/>
            </a:xfrm>
            <a:custGeom>
              <a:avLst/>
              <a:gdLst/>
              <a:ahLst/>
              <a:cxnLst/>
              <a:rect l="0" t="0" r="0" b="0"/>
              <a:pathLst>
                <a:path w="169482" h="87579">
                  <a:moveTo>
                    <a:pt x="0" y="0"/>
                  </a:moveTo>
                  <a:cubicBezTo>
                    <a:pt x="2705" y="4001"/>
                    <a:pt x="5461" y="7519"/>
                    <a:pt x="8230" y="10528"/>
                  </a:cubicBezTo>
                  <a:cubicBezTo>
                    <a:pt x="28423" y="32804"/>
                    <a:pt x="50127" y="29299"/>
                    <a:pt x="73368" y="0"/>
                  </a:cubicBezTo>
                  <a:cubicBezTo>
                    <a:pt x="72746" y="23609"/>
                    <a:pt x="86728" y="36208"/>
                    <a:pt x="115367" y="37833"/>
                  </a:cubicBezTo>
                  <a:cubicBezTo>
                    <a:pt x="97752" y="50063"/>
                    <a:pt x="101067" y="66649"/>
                    <a:pt x="125273" y="87579"/>
                  </a:cubicBezTo>
                  <a:cubicBezTo>
                    <a:pt x="164071" y="68516"/>
                    <a:pt x="169482" y="47104"/>
                    <a:pt x="141503" y="23381"/>
                  </a:cubicBezTo>
                  <a:cubicBezTo>
                    <a:pt x="140488" y="26188"/>
                    <a:pt x="139141" y="29108"/>
                    <a:pt x="137503" y="32144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74" name="Shape 6304"/>
            <p:cNvSpPr/>
            <p:nvPr/>
          </p:nvSpPr>
          <p:spPr>
            <a:xfrm>
              <a:off x="0" y="0"/>
              <a:ext cx="240004" cy="202590"/>
            </a:xfrm>
            <a:custGeom>
              <a:avLst/>
              <a:gdLst/>
              <a:ahLst/>
              <a:cxnLst/>
              <a:rect l="0" t="0" r="0" b="0"/>
              <a:pathLst>
                <a:path w="240004" h="202590">
                  <a:moveTo>
                    <a:pt x="110020" y="202590"/>
                  </a:moveTo>
                  <a:cubicBezTo>
                    <a:pt x="87960" y="200190"/>
                    <a:pt x="68732" y="191656"/>
                    <a:pt x="52362" y="176974"/>
                  </a:cubicBezTo>
                  <a:cubicBezTo>
                    <a:pt x="32867" y="159448"/>
                    <a:pt x="23126" y="138328"/>
                    <a:pt x="23126" y="113627"/>
                  </a:cubicBezTo>
                  <a:cubicBezTo>
                    <a:pt x="23126" y="110427"/>
                    <a:pt x="23279" y="107302"/>
                    <a:pt x="23584" y="104242"/>
                  </a:cubicBezTo>
                  <a:cubicBezTo>
                    <a:pt x="0" y="84036"/>
                    <a:pt x="4204" y="65125"/>
                    <a:pt x="36195" y="47485"/>
                  </a:cubicBezTo>
                  <a:cubicBezTo>
                    <a:pt x="33972" y="36094"/>
                    <a:pt x="41161" y="30455"/>
                    <a:pt x="57734" y="30569"/>
                  </a:cubicBezTo>
                  <a:cubicBezTo>
                    <a:pt x="60439" y="19088"/>
                    <a:pt x="69964" y="12674"/>
                    <a:pt x="86335" y="11341"/>
                  </a:cubicBezTo>
                  <a:cubicBezTo>
                    <a:pt x="95733" y="571"/>
                    <a:pt x="102336" y="0"/>
                    <a:pt x="106172" y="9652"/>
                  </a:cubicBezTo>
                  <a:cubicBezTo>
                    <a:pt x="124003" y="1067"/>
                    <a:pt x="141859" y="3581"/>
                    <a:pt x="159690" y="17183"/>
                  </a:cubicBezTo>
                  <a:cubicBezTo>
                    <a:pt x="179121" y="10795"/>
                    <a:pt x="191833" y="17818"/>
                    <a:pt x="197841" y="38252"/>
                  </a:cubicBezTo>
                  <a:cubicBezTo>
                    <a:pt x="228689" y="46736"/>
                    <a:pt x="240004" y="62243"/>
                    <a:pt x="231826" y="84696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75" name="Shape 6305"/>
            <p:cNvSpPr/>
            <p:nvPr/>
          </p:nvSpPr>
          <p:spPr>
            <a:xfrm>
              <a:off x="73039" y="134682"/>
              <a:ext cx="90805" cy="37617"/>
            </a:xfrm>
            <a:custGeom>
              <a:avLst/>
              <a:gdLst/>
              <a:ahLst/>
              <a:cxnLst/>
              <a:rect l="0" t="0" r="0" b="0"/>
              <a:pathLst>
                <a:path w="90805" h="37617">
                  <a:moveTo>
                    <a:pt x="0" y="2006"/>
                  </a:moveTo>
                  <a:cubicBezTo>
                    <a:pt x="29972" y="37617"/>
                    <a:pt x="60236" y="36957"/>
                    <a:pt x="90805" y="0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76" name="Shape 6306"/>
            <p:cNvSpPr/>
            <p:nvPr/>
          </p:nvSpPr>
          <p:spPr>
            <a:xfrm>
              <a:off x="23580" y="81156"/>
              <a:ext cx="38760" cy="32194"/>
            </a:xfrm>
            <a:custGeom>
              <a:avLst/>
              <a:gdLst/>
              <a:ahLst/>
              <a:cxnLst/>
              <a:rect l="0" t="0" r="0" b="0"/>
              <a:pathLst>
                <a:path w="38760" h="32194">
                  <a:moveTo>
                    <a:pt x="0" y="23076"/>
                  </a:moveTo>
                  <a:cubicBezTo>
                    <a:pt x="9842" y="32194"/>
                    <a:pt x="22758" y="26530"/>
                    <a:pt x="38760" y="6096"/>
                  </a:cubicBezTo>
                  <a:cubicBezTo>
                    <a:pt x="35065" y="4940"/>
                    <a:pt x="31445" y="2908"/>
                    <a:pt x="27838" y="0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77" name="Shape 6307"/>
            <p:cNvSpPr/>
            <p:nvPr/>
          </p:nvSpPr>
          <p:spPr>
            <a:xfrm>
              <a:off x="62339" y="71861"/>
              <a:ext cx="36220" cy="19024"/>
            </a:xfrm>
            <a:custGeom>
              <a:avLst/>
              <a:gdLst/>
              <a:ahLst/>
              <a:cxnLst/>
              <a:rect l="0" t="0" r="0" b="0"/>
              <a:pathLst>
                <a:path w="36220" h="19024">
                  <a:moveTo>
                    <a:pt x="36220" y="0"/>
                  </a:moveTo>
                  <a:cubicBezTo>
                    <a:pt x="23698" y="13894"/>
                    <a:pt x="11620" y="19024"/>
                    <a:pt x="0" y="15380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78" name="Shape 6308"/>
            <p:cNvSpPr/>
            <p:nvPr/>
          </p:nvSpPr>
          <p:spPr>
            <a:xfrm>
              <a:off x="110019" y="202593"/>
              <a:ext cx="9995" cy="610"/>
            </a:xfrm>
            <a:custGeom>
              <a:avLst/>
              <a:gdLst/>
              <a:ahLst/>
              <a:cxnLst/>
              <a:rect l="0" t="0" r="0" b="0"/>
              <a:pathLst>
                <a:path w="9995" h="610">
                  <a:moveTo>
                    <a:pt x="9995" y="610"/>
                  </a:moveTo>
                  <a:cubicBezTo>
                    <a:pt x="6604" y="559"/>
                    <a:pt x="3277" y="343"/>
                    <a:pt x="0" y="0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79" name="Shape 6309"/>
            <p:cNvSpPr/>
            <p:nvPr/>
          </p:nvSpPr>
          <p:spPr>
            <a:xfrm>
              <a:off x="120025" y="148914"/>
              <a:ext cx="95580" cy="54369"/>
            </a:xfrm>
            <a:custGeom>
              <a:avLst/>
              <a:gdLst/>
              <a:ahLst/>
              <a:cxnLst/>
              <a:rect l="0" t="0" r="0" b="0"/>
              <a:pathLst>
                <a:path w="95580" h="54369">
                  <a:moveTo>
                    <a:pt x="95580" y="0"/>
                  </a:moveTo>
                  <a:cubicBezTo>
                    <a:pt x="90678" y="10185"/>
                    <a:pt x="83490" y="19545"/>
                    <a:pt x="73952" y="28080"/>
                  </a:cubicBezTo>
                  <a:cubicBezTo>
                    <a:pt x="54496" y="45606"/>
                    <a:pt x="30899" y="54369"/>
                    <a:pt x="3226" y="54369"/>
                  </a:cubicBezTo>
                  <a:cubicBezTo>
                    <a:pt x="2134" y="54369"/>
                    <a:pt x="1067" y="54343"/>
                    <a:pt x="0" y="54280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80" name="Shape 6310"/>
            <p:cNvSpPr/>
            <p:nvPr/>
          </p:nvSpPr>
          <p:spPr>
            <a:xfrm>
              <a:off x="134457" y="107160"/>
              <a:ext cx="2946" cy="3073"/>
            </a:xfrm>
            <a:custGeom>
              <a:avLst/>
              <a:gdLst/>
              <a:ahLst/>
              <a:cxnLst/>
              <a:rect l="0" t="0" r="0" b="0"/>
              <a:pathLst>
                <a:path w="2946" h="3073">
                  <a:moveTo>
                    <a:pt x="2477" y="457"/>
                  </a:moveTo>
                  <a:cubicBezTo>
                    <a:pt x="2794" y="762"/>
                    <a:pt x="2946" y="1131"/>
                    <a:pt x="2946" y="1537"/>
                  </a:cubicBezTo>
                  <a:cubicBezTo>
                    <a:pt x="2946" y="1943"/>
                    <a:pt x="2794" y="2299"/>
                    <a:pt x="2477" y="2617"/>
                  </a:cubicBezTo>
                  <a:cubicBezTo>
                    <a:pt x="2159" y="2921"/>
                    <a:pt x="1829" y="3073"/>
                    <a:pt x="1397" y="3073"/>
                  </a:cubicBezTo>
                  <a:cubicBezTo>
                    <a:pt x="991" y="3073"/>
                    <a:pt x="635" y="2921"/>
                    <a:pt x="330" y="2617"/>
                  </a:cubicBezTo>
                  <a:cubicBezTo>
                    <a:pt x="0" y="2299"/>
                    <a:pt x="876" y="1943"/>
                    <a:pt x="2946" y="1537"/>
                  </a:cubicBezTo>
                  <a:cubicBezTo>
                    <a:pt x="876" y="1131"/>
                    <a:pt x="0" y="762"/>
                    <a:pt x="330" y="457"/>
                  </a:cubicBezTo>
                  <a:cubicBezTo>
                    <a:pt x="635" y="153"/>
                    <a:pt x="991" y="0"/>
                    <a:pt x="1397" y="0"/>
                  </a:cubicBezTo>
                  <a:cubicBezTo>
                    <a:pt x="1829" y="0"/>
                    <a:pt x="2159" y="153"/>
                    <a:pt x="2477" y="457"/>
                  </a:cubicBezTo>
                  <a:close/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81" name="Shape 6311"/>
            <p:cNvSpPr/>
            <p:nvPr/>
          </p:nvSpPr>
          <p:spPr>
            <a:xfrm>
              <a:off x="109419" y="107159"/>
              <a:ext cx="2896" cy="3073"/>
            </a:xfrm>
            <a:custGeom>
              <a:avLst/>
              <a:gdLst/>
              <a:ahLst/>
              <a:cxnLst/>
              <a:rect l="0" t="0" r="0" b="0"/>
              <a:pathLst>
                <a:path w="2896" h="3073">
                  <a:moveTo>
                    <a:pt x="292" y="2616"/>
                  </a:moveTo>
                  <a:cubicBezTo>
                    <a:pt x="0" y="2311"/>
                    <a:pt x="864" y="1943"/>
                    <a:pt x="2896" y="1537"/>
                  </a:cubicBezTo>
                  <a:cubicBezTo>
                    <a:pt x="864" y="1130"/>
                    <a:pt x="0" y="762"/>
                    <a:pt x="292" y="457"/>
                  </a:cubicBezTo>
                  <a:cubicBezTo>
                    <a:pt x="597" y="152"/>
                    <a:pt x="953" y="0"/>
                    <a:pt x="1359" y="0"/>
                  </a:cubicBezTo>
                  <a:cubicBezTo>
                    <a:pt x="1778" y="0"/>
                    <a:pt x="2134" y="152"/>
                    <a:pt x="2439" y="457"/>
                  </a:cubicBezTo>
                  <a:cubicBezTo>
                    <a:pt x="2743" y="762"/>
                    <a:pt x="2896" y="1130"/>
                    <a:pt x="2896" y="1537"/>
                  </a:cubicBezTo>
                  <a:cubicBezTo>
                    <a:pt x="2896" y="1943"/>
                    <a:pt x="2743" y="2311"/>
                    <a:pt x="2439" y="2616"/>
                  </a:cubicBezTo>
                  <a:cubicBezTo>
                    <a:pt x="2134" y="2921"/>
                    <a:pt x="1778" y="3073"/>
                    <a:pt x="1359" y="3073"/>
                  </a:cubicBezTo>
                  <a:cubicBezTo>
                    <a:pt x="953" y="3073"/>
                    <a:pt x="597" y="2921"/>
                    <a:pt x="292" y="2616"/>
                  </a:cubicBezTo>
                  <a:close/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82" name="Shape 6312"/>
            <p:cNvSpPr/>
            <p:nvPr/>
          </p:nvSpPr>
          <p:spPr>
            <a:xfrm>
              <a:off x="101409" y="202590"/>
              <a:ext cx="30607" cy="33312"/>
            </a:xfrm>
            <a:custGeom>
              <a:avLst/>
              <a:gdLst/>
              <a:ahLst/>
              <a:cxnLst/>
              <a:rect l="0" t="0" r="0" b="0"/>
              <a:pathLst>
                <a:path w="30607" h="33312">
                  <a:moveTo>
                    <a:pt x="8611" y="0"/>
                  </a:moveTo>
                  <a:cubicBezTo>
                    <a:pt x="10376" y="3975"/>
                    <a:pt x="11037" y="8153"/>
                    <a:pt x="10605" y="12535"/>
                  </a:cubicBezTo>
                  <a:cubicBezTo>
                    <a:pt x="10020" y="12560"/>
                    <a:pt x="8560" y="12738"/>
                    <a:pt x="6223" y="13068"/>
                  </a:cubicBezTo>
                  <a:cubicBezTo>
                    <a:pt x="4737" y="13272"/>
                    <a:pt x="2654" y="13970"/>
                    <a:pt x="0" y="15138"/>
                  </a:cubicBezTo>
                  <a:cubicBezTo>
                    <a:pt x="8877" y="33312"/>
                    <a:pt x="19063" y="33160"/>
                    <a:pt x="30607" y="14681"/>
                  </a:cubicBezTo>
                  <a:cubicBezTo>
                    <a:pt x="26594" y="12992"/>
                    <a:pt x="22594" y="11976"/>
                    <a:pt x="18605" y="11608"/>
                  </a:cubicBezTo>
                  <a:lnTo>
                    <a:pt x="18605" y="610"/>
                  </a:ln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83" name="Shape 6313"/>
            <p:cNvSpPr/>
            <p:nvPr/>
          </p:nvSpPr>
          <p:spPr>
            <a:xfrm>
              <a:off x="79564" y="217279"/>
              <a:ext cx="74130" cy="57823"/>
            </a:xfrm>
            <a:custGeom>
              <a:avLst/>
              <a:gdLst/>
              <a:ahLst/>
              <a:cxnLst/>
              <a:rect l="0" t="0" r="0" b="0"/>
              <a:pathLst>
                <a:path w="74130" h="57823">
                  <a:moveTo>
                    <a:pt x="21844" y="457"/>
                  </a:moveTo>
                  <a:cubicBezTo>
                    <a:pt x="20384" y="1080"/>
                    <a:pt x="18783" y="1854"/>
                    <a:pt x="17005" y="2769"/>
                  </a:cubicBezTo>
                  <a:cubicBezTo>
                    <a:pt x="11938" y="5372"/>
                    <a:pt x="6261" y="10287"/>
                    <a:pt x="0" y="17526"/>
                  </a:cubicBezTo>
                  <a:cubicBezTo>
                    <a:pt x="419" y="20269"/>
                    <a:pt x="1435" y="23203"/>
                    <a:pt x="3086" y="26302"/>
                  </a:cubicBezTo>
                  <a:cubicBezTo>
                    <a:pt x="3721" y="27445"/>
                    <a:pt x="4432" y="28639"/>
                    <a:pt x="5232" y="29832"/>
                  </a:cubicBezTo>
                  <a:lnTo>
                    <a:pt x="16002" y="19533"/>
                  </a:lnTo>
                  <a:cubicBezTo>
                    <a:pt x="8166" y="40031"/>
                    <a:pt x="6058" y="52527"/>
                    <a:pt x="9690" y="57061"/>
                  </a:cubicBezTo>
                  <a:cubicBezTo>
                    <a:pt x="9932" y="57341"/>
                    <a:pt x="10185" y="57595"/>
                    <a:pt x="10465" y="57823"/>
                  </a:cubicBezTo>
                  <a:lnTo>
                    <a:pt x="58750" y="54293"/>
                  </a:lnTo>
                  <a:cubicBezTo>
                    <a:pt x="63792" y="50470"/>
                    <a:pt x="62611" y="40068"/>
                    <a:pt x="55232" y="23076"/>
                  </a:cubicBezTo>
                  <a:lnTo>
                    <a:pt x="63983" y="27229"/>
                  </a:lnTo>
                  <a:lnTo>
                    <a:pt x="66370" y="24536"/>
                  </a:lnTo>
                  <a:lnTo>
                    <a:pt x="74130" y="15532"/>
                  </a:lnTo>
                  <a:lnTo>
                    <a:pt x="59055" y="3378"/>
                  </a:lnTo>
                  <a:cubicBezTo>
                    <a:pt x="56871" y="2058"/>
                    <a:pt x="54648" y="927"/>
                    <a:pt x="52451" y="0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84" name="Shape 6314"/>
            <p:cNvSpPr/>
            <p:nvPr/>
          </p:nvSpPr>
          <p:spPr>
            <a:xfrm>
              <a:off x="69121" y="274345"/>
              <a:ext cx="86881" cy="110591"/>
            </a:xfrm>
            <a:custGeom>
              <a:avLst/>
              <a:gdLst/>
              <a:ahLst/>
              <a:cxnLst/>
              <a:rect l="0" t="0" r="0" b="0"/>
              <a:pathLst>
                <a:path w="86881" h="110591">
                  <a:moveTo>
                    <a:pt x="74892" y="5067"/>
                  </a:moveTo>
                  <a:cubicBezTo>
                    <a:pt x="77470" y="12230"/>
                    <a:pt x="79642" y="19507"/>
                    <a:pt x="81420" y="26911"/>
                  </a:cubicBezTo>
                  <a:cubicBezTo>
                    <a:pt x="84760" y="41148"/>
                    <a:pt x="86589" y="55804"/>
                    <a:pt x="86881" y="70904"/>
                  </a:cubicBezTo>
                  <a:lnTo>
                    <a:pt x="58128" y="73660"/>
                  </a:lnTo>
                  <a:cubicBezTo>
                    <a:pt x="50686" y="75362"/>
                    <a:pt x="48171" y="64592"/>
                    <a:pt x="50584" y="41364"/>
                  </a:cubicBezTo>
                  <a:cubicBezTo>
                    <a:pt x="50660" y="39255"/>
                    <a:pt x="50660" y="37503"/>
                    <a:pt x="50584" y="36132"/>
                  </a:cubicBezTo>
                  <a:cubicBezTo>
                    <a:pt x="50241" y="31102"/>
                    <a:pt x="48704" y="31102"/>
                    <a:pt x="45974" y="36132"/>
                  </a:cubicBezTo>
                  <a:cubicBezTo>
                    <a:pt x="45199" y="37579"/>
                    <a:pt x="42532" y="50381"/>
                    <a:pt x="37973" y="74587"/>
                  </a:cubicBezTo>
                  <a:cubicBezTo>
                    <a:pt x="34049" y="73812"/>
                    <a:pt x="30200" y="73634"/>
                    <a:pt x="26441" y="74054"/>
                  </a:cubicBezTo>
                  <a:lnTo>
                    <a:pt x="26441" y="84277"/>
                  </a:lnTo>
                  <a:lnTo>
                    <a:pt x="29972" y="87516"/>
                  </a:lnTo>
                  <a:cubicBezTo>
                    <a:pt x="35966" y="88303"/>
                    <a:pt x="37655" y="93218"/>
                    <a:pt x="35065" y="102260"/>
                  </a:cubicBezTo>
                  <a:cubicBezTo>
                    <a:pt x="31610" y="109207"/>
                    <a:pt x="26594" y="110591"/>
                    <a:pt x="19990" y="106413"/>
                  </a:cubicBezTo>
                  <a:cubicBezTo>
                    <a:pt x="13881" y="101397"/>
                    <a:pt x="12903" y="95605"/>
                    <a:pt x="17056" y="89040"/>
                  </a:cubicBezTo>
                  <a:lnTo>
                    <a:pt x="19215" y="86423"/>
                  </a:lnTo>
                  <a:lnTo>
                    <a:pt x="19215" y="75666"/>
                  </a:lnTo>
                  <a:cubicBezTo>
                    <a:pt x="5118" y="78435"/>
                    <a:pt x="0" y="72288"/>
                    <a:pt x="3835" y="57201"/>
                  </a:cubicBezTo>
                  <a:cubicBezTo>
                    <a:pt x="7277" y="49301"/>
                    <a:pt x="10084" y="41275"/>
                    <a:pt x="12205" y="33134"/>
                  </a:cubicBezTo>
                  <a:cubicBezTo>
                    <a:pt x="14110" y="25717"/>
                    <a:pt x="15456" y="18212"/>
                    <a:pt x="16294" y="10604"/>
                  </a:cubicBezTo>
                  <a:cubicBezTo>
                    <a:pt x="16472" y="8712"/>
                    <a:pt x="17768" y="6769"/>
                    <a:pt x="20129" y="4763"/>
                  </a:cubicBezTo>
                  <a:cubicBezTo>
                    <a:pt x="19545" y="2896"/>
                    <a:pt x="19545" y="1308"/>
                    <a:pt x="20129" y="0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85" name="Shape 6315"/>
            <p:cNvSpPr/>
            <p:nvPr/>
          </p:nvSpPr>
          <p:spPr>
            <a:xfrm>
              <a:off x="85411" y="278034"/>
              <a:ext cx="59766" cy="7239"/>
            </a:xfrm>
            <a:custGeom>
              <a:avLst/>
              <a:gdLst/>
              <a:ahLst/>
              <a:cxnLst/>
              <a:rect l="0" t="0" r="0" b="0"/>
              <a:pathLst>
                <a:path w="59766" h="7239">
                  <a:moveTo>
                    <a:pt x="54445" y="305"/>
                  </a:moveTo>
                  <a:cubicBezTo>
                    <a:pt x="59766" y="0"/>
                    <a:pt x="58014" y="609"/>
                    <a:pt x="49213" y="2146"/>
                  </a:cubicBezTo>
                  <a:lnTo>
                    <a:pt x="49149" y="2070"/>
                  </a:lnTo>
                  <a:cubicBezTo>
                    <a:pt x="29782" y="5626"/>
                    <a:pt x="13411" y="7239"/>
                    <a:pt x="0" y="6908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86" name="Shape 6316"/>
            <p:cNvSpPr/>
            <p:nvPr/>
          </p:nvSpPr>
          <p:spPr>
            <a:xfrm>
              <a:off x="130170" y="282490"/>
              <a:ext cx="20371" cy="18758"/>
            </a:xfrm>
            <a:custGeom>
              <a:avLst/>
              <a:gdLst/>
              <a:ahLst/>
              <a:cxnLst/>
              <a:rect l="0" t="0" r="0" b="0"/>
              <a:pathLst>
                <a:path w="20371" h="18758">
                  <a:moveTo>
                    <a:pt x="0" y="0"/>
                  </a:moveTo>
                  <a:cubicBezTo>
                    <a:pt x="2387" y="10820"/>
                    <a:pt x="9182" y="17069"/>
                    <a:pt x="20371" y="18758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87" name="Shape 6317"/>
            <p:cNvSpPr/>
            <p:nvPr/>
          </p:nvSpPr>
          <p:spPr>
            <a:xfrm>
              <a:off x="134621" y="271571"/>
              <a:ext cx="5257" cy="8611"/>
            </a:xfrm>
            <a:custGeom>
              <a:avLst/>
              <a:gdLst/>
              <a:ahLst/>
              <a:cxnLst/>
              <a:rect l="0" t="0" r="0" b="0"/>
              <a:pathLst>
                <a:path w="5257" h="8611">
                  <a:moveTo>
                    <a:pt x="3696" y="0"/>
                  </a:moveTo>
                  <a:cubicBezTo>
                    <a:pt x="5257" y="2959"/>
                    <a:pt x="4026" y="5842"/>
                    <a:pt x="0" y="8611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88" name="Shape 6318"/>
            <p:cNvSpPr/>
            <p:nvPr/>
          </p:nvSpPr>
          <p:spPr>
            <a:xfrm>
              <a:off x="153696" y="232813"/>
              <a:ext cx="58572" cy="39675"/>
            </a:xfrm>
            <a:custGeom>
              <a:avLst/>
              <a:gdLst/>
              <a:ahLst/>
              <a:cxnLst/>
              <a:rect l="0" t="0" r="0" b="0"/>
              <a:pathLst>
                <a:path w="58572" h="39675">
                  <a:moveTo>
                    <a:pt x="0" y="0"/>
                  </a:moveTo>
                  <a:cubicBezTo>
                    <a:pt x="9728" y="10452"/>
                    <a:pt x="21107" y="18656"/>
                    <a:pt x="34163" y="24612"/>
                  </a:cubicBezTo>
                  <a:cubicBezTo>
                    <a:pt x="41885" y="18453"/>
                    <a:pt x="44488" y="19774"/>
                    <a:pt x="41986" y="28601"/>
                  </a:cubicBezTo>
                  <a:cubicBezTo>
                    <a:pt x="45504" y="27622"/>
                    <a:pt x="49238" y="27191"/>
                    <a:pt x="53213" y="27305"/>
                  </a:cubicBezTo>
                  <a:cubicBezTo>
                    <a:pt x="57176" y="27432"/>
                    <a:pt x="58572" y="28435"/>
                    <a:pt x="57429" y="30302"/>
                  </a:cubicBezTo>
                  <a:cubicBezTo>
                    <a:pt x="56312" y="32144"/>
                    <a:pt x="52692" y="33223"/>
                    <a:pt x="46609" y="33528"/>
                  </a:cubicBezTo>
                  <a:cubicBezTo>
                    <a:pt x="56032" y="35941"/>
                    <a:pt x="57417" y="37986"/>
                    <a:pt x="50749" y="39675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89" name="Shape 6319"/>
            <p:cNvSpPr/>
            <p:nvPr/>
          </p:nvSpPr>
          <p:spPr>
            <a:xfrm>
              <a:off x="145934" y="241807"/>
              <a:ext cx="52515" cy="43358"/>
            </a:xfrm>
            <a:custGeom>
              <a:avLst/>
              <a:gdLst/>
              <a:ahLst/>
              <a:cxnLst/>
              <a:rect l="0" t="0" r="0" b="0"/>
              <a:pathLst>
                <a:path w="52515" h="43358">
                  <a:moveTo>
                    <a:pt x="0" y="0"/>
                  </a:moveTo>
                  <a:cubicBezTo>
                    <a:pt x="11024" y="13411"/>
                    <a:pt x="23457" y="22009"/>
                    <a:pt x="37300" y="25768"/>
                  </a:cubicBezTo>
                  <a:cubicBezTo>
                    <a:pt x="36055" y="31471"/>
                    <a:pt x="38557" y="35065"/>
                    <a:pt x="44831" y="36538"/>
                  </a:cubicBezTo>
                  <a:cubicBezTo>
                    <a:pt x="47473" y="43129"/>
                    <a:pt x="50025" y="43358"/>
                    <a:pt x="52515" y="37224"/>
                  </a:cubicBezTo>
                  <a:cubicBezTo>
                    <a:pt x="51486" y="36868"/>
                    <a:pt x="50571" y="36220"/>
                    <a:pt x="49746" y="35293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90" name="Shape 6320"/>
            <p:cNvSpPr/>
            <p:nvPr/>
          </p:nvSpPr>
          <p:spPr>
            <a:xfrm>
              <a:off x="198449" y="270807"/>
              <a:ext cx="10541" cy="8928"/>
            </a:xfrm>
            <a:custGeom>
              <a:avLst/>
              <a:gdLst/>
              <a:ahLst/>
              <a:cxnLst/>
              <a:rect l="0" t="0" r="0" b="0"/>
              <a:pathLst>
                <a:path w="10541" h="8928">
                  <a:moveTo>
                    <a:pt x="0" y="8217"/>
                  </a:moveTo>
                  <a:cubicBezTo>
                    <a:pt x="1880" y="8928"/>
                    <a:pt x="4077" y="8750"/>
                    <a:pt x="6629" y="7684"/>
                  </a:cubicBezTo>
                  <a:cubicBezTo>
                    <a:pt x="10541" y="6033"/>
                    <a:pt x="8496" y="3467"/>
                    <a:pt x="457" y="0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91" name="Shape 6321"/>
            <p:cNvSpPr/>
            <p:nvPr/>
          </p:nvSpPr>
          <p:spPr>
            <a:xfrm>
              <a:off x="13360" y="234808"/>
              <a:ext cx="69279" cy="50114"/>
            </a:xfrm>
            <a:custGeom>
              <a:avLst/>
              <a:gdLst/>
              <a:ahLst/>
              <a:cxnLst/>
              <a:rect l="0" t="0" r="0" b="0"/>
              <a:pathLst>
                <a:path w="69279" h="50114">
                  <a:moveTo>
                    <a:pt x="66205" y="0"/>
                  </a:moveTo>
                  <a:cubicBezTo>
                    <a:pt x="55372" y="12357"/>
                    <a:pt x="42151" y="20625"/>
                    <a:pt x="26518" y="24778"/>
                  </a:cubicBezTo>
                  <a:cubicBezTo>
                    <a:pt x="18441" y="16853"/>
                    <a:pt x="15621" y="16853"/>
                    <a:pt x="18060" y="24778"/>
                  </a:cubicBezTo>
                  <a:cubicBezTo>
                    <a:pt x="4318" y="25857"/>
                    <a:pt x="0" y="27521"/>
                    <a:pt x="5131" y="29769"/>
                  </a:cubicBezTo>
                  <a:cubicBezTo>
                    <a:pt x="7658" y="30861"/>
                    <a:pt x="10528" y="31090"/>
                    <a:pt x="13767" y="30455"/>
                  </a:cubicBezTo>
                  <a:cubicBezTo>
                    <a:pt x="9652" y="32182"/>
                    <a:pt x="6719" y="33630"/>
                    <a:pt x="4978" y="34760"/>
                  </a:cubicBezTo>
                  <a:cubicBezTo>
                    <a:pt x="2426" y="36398"/>
                    <a:pt x="2426" y="37376"/>
                    <a:pt x="4978" y="37681"/>
                  </a:cubicBezTo>
                  <a:cubicBezTo>
                    <a:pt x="5677" y="37795"/>
                    <a:pt x="8496" y="36970"/>
                    <a:pt x="13450" y="35230"/>
                  </a:cubicBezTo>
                  <a:cubicBezTo>
                    <a:pt x="10643" y="37262"/>
                    <a:pt x="8725" y="39002"/>
                    <a:pt x="7696" y="40449"/>
                  </a:cubicBezTo>
                  <a:cubicBezTo>
                    <a:pt x="7265" y="40996"/>
                    <a:pt x="7074" y="41770"/>
                    <a:pt x="7150" y="42761"/>
                  </a:cubicBezTo>
                  <a:cubicBezTo>
                    <a:pt x="7226" y="43752"/>
                    <a:pt x="8141" y="44552"/>
                    <a:pt x="9919" y="45136"/>
                  </a:cubicBezTo>
                  <a:cubicBezTo>
                    <a:pt x="11697" y="45720"/>
                    <a:pt x="13653" y="44514"/>
                    <a:pt x="15761" y="41529"/>
                  </a:cubicBezTo>
                  <a:cubicBezTo>
                    <a:pt x="17387" y="50114"/>
                    <a:pt x="19990" y="50000"/>
                    <a:pt x="23597" y="41224"/>
                  </a:cubicBezTo>
                  <a:cubicBezTo>
                    <a:pt x="28816" y="37986"/>
                    <a:pt x="31280" y="34455"/>
                    <a:pt x="30988" y="30620"/>
                  </a:cubicBezTo>
                  <a:cubicBezTo>
                    <a:pt x="46330" y="28499"/>
                    <a:pt x="59106" y="21222"/>
                    <a:pt x="69279" y="8763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92" name="Shape 6322"/>
            <p:cNvSpPr/>
            <p:nvPr/>
          </p:nvSpPr>
          <p:spPr>
            <a:xfrm>
              <a:off x="89252" y="279104"/>
              <a:ext cx="2006" cy="4153"/>
            </a:xfrm>
            <a:custGeom>
              <a:avLst/>
              <a:gdLst/>
              <a:ahLst/>
              <a:cxnLst/>
              <a:rect l="0" t="0" r="0" b="0"/>
              <a:pathLst>
                <a:path w="2006" h="4153">
                  <a:moveTo>
                    <a:pt x="0" y="0"/>
                  </a:moveTo>
                  <a:cubicBezTo>
                    <a:pt x="368" y="1257"/>
                    <a:pt x="1041" y="2629"/>
                    <a:pt x="2006" y="4153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93" name="Shape 6323"/>
            <p:cNvSpPr/>
            <p:nvPr/>
          </p:nvSpPr>
          <p:spPr>
            <a:xfrm>
              <a:off x="134466" y="348779"/>
              <a:ext cx="14618" cy="24168"/>
            </a:xfrm>
            <a:custGeom>
              <a:avLst/>
              <a:gdLst/>
              <a:ahLst/>
              <a:cxnLst/>
              <a:rect l="0" t="0" r="0" b="0"/>
              <a:pathLst>
                <a:path w="14618" h="24168">
                  <a:moveTo>
                    <a:pt x="2006" y="0"/>
                  </a:moveTo>
                  <a:lnTo>
                    <a:pt x="4788" y="10604"/>
                  </a:lnTo>
                  <a:lnTo>
                    <a:pt x="4623" y="11760"/>
                  </a:lnTo>
                  <a:cubicBezTo>
                    <a:pt x="2349" y="13119"/>
                    <a:pt x="826" y="14719"/>
                    <a:pt x="0" y="16599"/>
                  </a:cubicBezTo>
                  <a:cubicBezTo>
                    <a:pt x="6617" y="24168"/>
                    <a:pt x="11481" y="23813"/>
                    <a:pt x="14618" y="15532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94" name="Shape 6324"/>
            <p:cNvSpPr/>
            <p:nvPr/>
          </p:nvSpPr>
          <p:spPr>
            <a:xfrm>
              <a:off x="132621" y="347694"/>
              <a:ext cx="24206" cy="38938"/>
            </a:xfrm>
            <a:custGeom>
              <a:avLst/>
              <a:gdLst/>
              <a:ahLst/>
              <a:cxnLst/>
              <a:rect l="0" t="0" r="0" b="0"/>
              <a:pathLst>
                <a:path w="24206" h="38938">
                  <a:moveTo>
                    <a:pt x="1841" y="17691"/>
                  </a:moveTo>
                  <a:cubicBezTo>
                    <a:pt x="0" y="21742"/>
                    <a:pt x="1486" y="27013"/>
                    <a:pt x="6312" y="33528"/>
                  </a:cubicBezTo>
                  <a:cubicBezTo>
                    <a:pt x="12649" y="38938"/>
                    <a:pt x="17424" y="37719"/>
                    <a:pt x="20612" y="29832"/>
                  </a:cubicBezTo>
                  <a:cubicBezTo>
                    <a:pt x="24206" y="23051"/>
                    <a:pt x="21666" y="17259"/>
                    <a:pt x="13068" y="12459"/>
                  </a:cubicBezTo>
                  <a:lnTo>
                    <a:pt x="10617" y="0"/>
                  </a:ln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95" name="Shape 6325"/>
            <p:cNvSpPr/>
            <p:nvPr/>
          </p:nvSpPr>
          <p:spPr>
            <a:xfrm>
              <a:off x="88335" y="348392"/>
              <a:ext cx="7226" cy="1613"/>
            </a:xfrm>
            <a:custGeom>
              <a:avLst/>
              <a:gdLst/>
              <a:ahLst/>
              <a:cxnLst/>
              <a:rect l="0" t="0" r="0" b="0"/>
              <a:pathLst>
                <a:path w="7226" h="1613">
                  <a:moveTo>
                    <a:pt x="0" y="1613"/>
                  </a:moveTo>
                  <a:cubicBezTo>
                    <a:pt x="2375" y="838"/>
                    <a:pt x="4788" y="292"/>
                    <a:pt x="7226" y="0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96" name="Shape 6326"/>
            <p:cNvSpPr/>
            <p:nvPr/>
          </p:nvSpPr>
          <p:spPr>
            <a:xfrm>
              <a:off x="86178" y="361857"/>
              <a:ext cx="12916" cy="8852"/>
            </a:xfrm>
            <a:custGeom>
              <a:avLst/>
              <a:gdLst/>
              <a:ahLst/>
              <a:cxnLst/>
              <a:rect l="0" t="0" r="0" b="0"/>
              <a:pathLst>
                <a:path w="12916" h="8852">
                  <a:moveTo>
                    <a:pt x="12916" y="0"/>
                  </a:moveTo>
                  <a:cubicBezTo>
                    <a:pt x="11252" y="8344"/>
                    <a:pt x="6960" y="8852"/>
                    <a:pt x="0" y="1524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97" name="Shape 6327"/>
            <p:cNvSpPr/>
            <p:nvPr/>
          </p:nvSpPr>
          <p:spPr>
            <a:xfrm>
              <a:off x="81337" y="286327"/>
              <a:ext cx="19342" cy="21158"/>
            </a:xfrm>
            <a:custGeom>
              <a:avLst/>
              <a:gdLst/>
              <a:ahLst/>
              <a:cxnLst/>
              <a:rect l="0" t="0" r="0" b="0"/>
              <a:pathLst>
                <a:path w="19342" h="21158">
                  <a:moveTo>
                    <a:pt x="15913" y="0"/>
                  </a:moveTo>
                  <a:cubicBezTo>
                    <a:pt x="19342" y="12179"/>
                    <a:pt x="14046" y="19228"/>
                    <a:pt x="0" y="21158"/>
                  </a:cubicBezTo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98" name="Shape 6328"/>
            <p:cNvSpPr/>
            <p:nvPr/>
          </p:nvSpPr>
          <p:spPr>
            <a:xfrm>
              <a:off x="116637" y="276951"/>
              <a:ext cx="1841" cy="1854"/>
            </a:xfrm>
            <a:custGeom>
              <a:avLst/>
              <a:gdLst/>
              <a:ahLst/>
              <a:cxnLst/>
              <a:rect l="0" t="0" r="0" b="0"/>
              <a:pathLst>
                <a:path w="1841" h="1854">
                  <a:moveTo>
                    <a:pt x="927" y="0"/>
                  </a:moveTo>
                  <a:cubicBezTo>
                    <a:pt x="1118" y="0"/>
                    <a:pt x="1321" y="102"/>
                    <a:pt x="1550" y="305"/>
                  </a:cubicBezTo>
                  <a:cubicBezTo>
                    <a:pt x="1740" y="508"/>
                    <a:pt x="1841" y="724"/>
                    <a:pt x="1841" y="927"/>
                  </a:cubicBezTo>
                  <a:cubicBezTo>
                    <a:pt x="1841" y="1118"/>
                    <a:pt x="1740" y="1334"/>
                    <a:pt x="1550" y="1537"/>
                  </a:cubicBezTo>
                  <a:cubicBezTo>
                    <a:pt x="1321" y="1740"/>
                    <a:pt x="1118" y="1854"/>
                    <a:pt x="927" y="1854"/>
                  </a:cubicBezTo>
                  <a:cubicBezTo>
                    <a:pt x="711" y="1854"/>
                    <a:pt x="508" y="1740"/>
                    <a:pt x="305" y="1537"/>
                  </a:cubicBezTo>
                  <a:cubicBezTo>
                    <a:pt x="102" y="1334"/>
                    <a:pt x="0" y="1118"/>
                    <a:pt x="0" y="927"/>
                  </a:cubicBezTo>
                  <a:cubicBezTo>
                    <a:pt x="0" y="724"/>
                    <a:pt x="102" y="508"/>
                    <a:pt x="305" y="305"/>
                  </a:cubicBezTo>
                  <a:cubicBezTo>
                    <a:pt x="508" y="102"/>
                    <a:pt x="711" y="0"/>
                    <a:pt x="927" y="0"/>
                  </a:cubicBezTo>
                  <a:close/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99" name="Shape 6329"/>
            <p:cNvSpPr/>
            <p:nvPr/>
          </p:nvSpPr>
          <p:spPr>
            <a:xfrm>
              <a:off x="63717" y="117931"/>
              <a:ext cx="18783" cy="18758"/>
            </a:xfrm>
            <a:custGeom>
              <a:avLst/>
              <a:gdLst/>
              <a:ahLst/>
              <a:cxnLst/>
              <a:rect l="0" t="0" r="0" b="0"/>
              <a:pathLst>
                <a:path w="18783" h="18758">
                  <a:moveTo>
                    <a:pt x="9322" y="18758"/>
                  </a:moveTo>
                  <a:cubicBezTo>
                    <a:pt x="6782" y="18732"/>
                    <a:pt x="4597" y="17818"/>
                    <a:pt x="2781" y="15989"/>
                  </a:cubicBezTo>
                  <a:cubicBezTo>
                    <a:pt x="2464" y="15684"/>
                    <a:pt x="2210" y="15418"/>
                    <a:pt x="2007" y="15215"/>
                  </a:cubicBezTo>
                  <a:cubicBezTo>
                    <a:pt x="673" y="13475"/>
                    <a:pt x="0" y="11531"/>
                    <a:pt x="0" y="9385"/>
                  </a:cubicBezTo>
                  <a:cubicBezTo>
                    <a:pt x="0" y="6807"/>
                    <a:pt x="940" y="4610"/>
                    <a:pt x="2781" y="2768"/>
                  </a:cubicBezTo>
                  <a:cubicBezTo>
                    <a:pt x="4610" y="927"/>
                    <a:pt x="6820" y="0"/>
                    <a:pt x="9385" y="0"/>
                  </a:cubicBezTo>
                  <a:cubicBezTo>
                    <a:pt x="11964" y="0"/>
                    <a:pt x="14161" y="927"/>
                    <a:pt x="16002" y="2768"/>
                  </a:cubicBezTo>
                  <a:cubicBezTo>
                    <a:pt x="17843" y="4610"/>
                    <a:pt x="18783" y="6807"/>
                    <a:pt x="18783" y="9385"/>
                  </a:cubicBezTo>
                  <a:cubicBezTo>
                    <a:pt x="18783" y="11938"/>
                    <a:pt x="17843" y="14148"/>
                    <a:pt x="16002" y="15989"/>
                  </a:cubicBezTo>
                  <a:cubicBezTo>
                    <a:pt x="15799" y="16192"/>
                    <a:pt x="15583" y="16396"/>
                    <a:pt x="15380" y="16599"/>
                  </a:cubicBezTo>
                  <a:cubicBezTo>
                    <a:pt x="15088" y="16916"/>
                    <a:pt x="14707" y="17170"/>
                    <a:pt x="14313" y="17373"/>
                  </a:cubicBezTo>
                  <a:cubicBezTo>
                    <a:pt x="12878" y="18288"/>
                    <a:pt x="11240" y="18758"/>
                    <a:pt x="9385" y="18758"/>
                  </a:cubicBezTo>
                  <a:lnTo>
                    <a:pt x="9322" y="18758"/>
                  </a:lnTo>
                  <a:close/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100" name="Shape 6330"/>
            <p:cNvSpPr/>
            <p:nvPr/>
          </p:nvSpPr>
          <p:spPr>
            <a:xfrm>
              <a:off x="154468" y="115925"/>
              <a:ext cx="18758" cy="18758"/>
            </a:xfrm>
            <a:custGeom>
              <a:avLst/>
              <a:gdLst/>
              <a:ahLst/>
              <a:cxnLst/>
              <a:rect l="0" t="0" r="0" b="0"/>
              <a:pathLst>
                <a:path w="18758" h="18758">
                  <a:moveTo>
                    <a:pt x="9385" y="18758"/>
                  </a:moveTo>
                  <a:cubicBezTo>
                    <a:pt x="6820" y="18758"/>
                    <a:pt x="4597" y="17843"/>
                    <a:pt x="2769" y="15989"/>
                  </a:cubicBezTo>
                  <a:cubicBezTo>
                    <a:pt x="2464" y="15684"/>
                    <a:pt x="2197" y="15430"/>
                    <a:pt x="1994" y="15227"/>
                  </a:cubicBezTo>
                  <a:cubicBezTo>
                    <a:pt x="673" y="13475"/>
                    <a:pt x="0" y="11531"/>
                    <a:pt x="0" y="9385"/>
                  </a:cubicBezTo>
                  <a:cubicBezTo>
                    <a:pt x="0" y="6820"/>
                    <a:pt x="927" y="4623"/>
                    <a:pt x="2769" y="2768"/>
                  </a:cubicBezTo>
                  <a:cubicBezTo>
                    <a:pt x="4597" y="927"/>
                    <a:pt x="6820" y="0"/>
                    <a:pt x="9385" y="0"/>
                  </a:cubicBezTo>
                  <a:cubicBezTo>
                    <a:pt x="11951" y="0"/>
                    <a:pt x="14148" y="927"/>
                    <a:pt x="15989" y="2768"/>
                  </a:cubicBezTo>
                  <a:cubicBezTo>
                    <a:pt x="17831" y="4623"/>
                    <a:pt x="18758" y="6820"/>
                    <a:pt x="18758" y="9385"/>
                  </a:cubicBezTo>
                  <a:cubicBezTo>
                    <a:pt x="18758" y="11950"/>
                    <a:pt x="17831" y="14148"/>
                    <a:pt x="15989" y="15989"/>
                  </a:cubicBezTo>
                  <a:cubicBezTo>
                    <a:pt x="15786" y="16205"/>
                    <a:pt x="15583" y="16408"/>
                    <a:pt x="15367" y="16611"/>
                  </a:cubicBezTo>
                  <a:cubicBezTo>
                    <a:pt x="15075" y="16916"/>
                    <a:pt x="14707" y="17170"/>
                    <a:pt x="14300" y="17373"/>
                  </a:cubicBezTo>
                  <a:cubicBezTo>
                    <a:pt x="12865" y="18300"/>
                    <a:pt x="11227" y="18758"/>
                    <a:pt x="9385" y="18758"/>
                  </a:cubicBezTo>
                  <a:close/>
                </a:path>
              </a:pathLst>
            </a:custGeom>
            <a:ln w="635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>
                <a:solidFill>
                  <a:schemeClr val="bg1"/>
                </a:solidFill>
              </a:endParaRPr>
            </a:p>
          </p:txBody>
        </p:sp>
      </p:grpSp>
      <p:sp>
        <p:nvSpPr>
          <p:cNvPr id="101" name="مربع نص 100"/>
          <p:cNvSpPr txBox="1"/>
          <p:nvPr/>
        </p:nvSpPr>
        <p:spPr>
          <a:xfrm>
            <a:off x="3466531" y="1555845"/>
            <a:ext cx="48519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استخدم التمثيل البياني . اجب عن الاسئلة</a:t>
            </a:r>
            <a:endParaRPr lang="ar-AE" sz="2800" dirty="0"/>
          </a:p>
        </p:txBody>
      </p:sp>
      <p:pic>
        <p:nvPicPr>
          <p:cNvPr id="5" name="Picture 561452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5869" y="3244194"/>
            <a:ext cx="1568450" cy="39052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2" name="مربع نص 101"/>
          <p:cNvSpPr txBox="1"/>
          <p:nvPr/>
        </p:nvSpPr>
        <p:spPr>
          <a:xfrm>
            <a:off x="2756848" y="4709061"/>
            <a:ext cx="453105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dirty="0" smtClean="0"/>
              <a:t>ما عدد التلاميذ الذين يفضلون عصير البرتقال ؟ </a:t>
            </a:r>
          </a:p>
          <a:p>
            <a:pPr algn="r" rtl="1"/>
            <a:endParaRPr lang="ar-SA" sz="2000" dirty="0"/>
          </a:p>
          <a:p>
            <a:pPr algn="r" rtl="1"/>
            <a:r>
              <a:rPr lang="ar-SA" sz="2000" dirty="0" smtClean="0"/>
              <a:t>أي نوع من العصير هو الأكثر تفضيلا عند معظم التلاميذ</a:t>
            </a:r>
            <a:endParaRPr lang="ar-AE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ransition spd="slow" advTm="5329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2094931" y="145344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ar-AE" dirty="0"/>
          </a:p>
          <a:p>
            <a:r>
              <a:rPr lang="en-US" dirty="0"/>
              <a:t>                               </a:t>
            </a:r>
            <a:endParaRPr lang="ar-AE" dirty="0"/>
          </a:p>
          <a:p>
            <a:r>
              <a:rPr lang="en-US" dirty="0"/>
              <a:t>                                               </a:t>
            </a:r>
            <a:r>
              <a:rPr lang="ar-AE" dirty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الطالب: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 algn="r" rtl="1"/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لكم النجاح والتوفيق              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والسلام عليكم ورحمة الله وبركاته    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دمتم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بخير                          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مخطط انسيابي: شريط مثقب 4"/>
          <p:cNvSpPr/>
          <p:nvPr/>
        </p:nvSpPr>
        <p:spPr>
          <a:xfrm>
            <a:off x="1426190" y="552612"/>
            <a:ext cx="5581935" cy="928048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تنويه هام</a:t>
            </a:r>
            <a:endParaRPr lang="ar-AE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01143"/>
      </p:ext>
    </p:extLst>
  </p:cSld>
  <p:clrMapOvr>
    <a:masterClrMapping/>
  </p:clrMapOvr>
  <p:transition spd="slow" advTm="4929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3|3.4|0.8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2|4.9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.7|1.1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5|4.8|1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2.9|8.5|4.6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241</TotalTime>
  <Words>210</Words>
  <Application>Microsoft Office PowerPoint</Application>
  <PresentationFormat>عرض على الشاشة (3:4)‏</PresentationFormat>
  <Paragraphs>70</Paragraphs>
  <Slides>6</Slides>
  <Notes>0</Notes>
  <HiddenSlides>0</HiddenSlides>
  <MMClips>6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Arabic Typesetting</vt:lpstr>
      <vt:lpstr>Arial</vt:lpstr>
      <vt:lpstr>Calibri</vt:lpstr>
      <vt:lpstr>Times New Roman</vt:lpstr>
      <vt:lpstr>school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27</cp:revision>
  <dcterms:created xsi:type="dcterms:W3CDTF">2020-05-02T02:36:07Z</dcterms:created>
  <dcterms:modified xsi:type="dcterms:W3CDTF">2020-06-15T18:01:50Z</dcterms:modified>
</cp:coreProperties>
</file>