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2" r:id="rId3"/>
    <p:sldId id="274" r:id="rId4"/>
    <p:sldId id="275" r:id="rId5"/>
    <p:sldId id="277" r:id="rId6"/>
    <p:sldId id="276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02/01/1442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79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8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es.wikipedia.org/wiki/Archivo:Twemoji_270f.sv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 fontScale="90000"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التمثيل البياني بالصور وعلامات العد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680059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حابة 9">
            <a:extLst>
              <a:ext uri="{FF2B5EF4-FFF2-40B4-BE49-F238E27FC236}">
                <a16:creationId xmlns:a16="http://schemas.microsoft.com/office/drawing/2014/main" id="{1BDF59AF-F5B7-40BE-8140-C88258635C64}"/>
              </a:ext>
            </a:extLst>
          </p:cNvPr>
          <p:cNvSpPr/>
          <p:nvPr/>
        </p:nvSpPr>
        <p:spPr>
          <a:xfrm>
            <a:off x="3628118" y="3694811"/>
            <a:ext cx="5864942" cy="1297801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أن تقرأ التمثيل البياني بعلامات العد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6686775" y="2446513"/>
            <a:ext cx="5099195" cy="136022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أن تتذكر العد التجاوزي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884765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327956" y="2717670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أن تقرأ التمثيل البياني بالصور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2147050" y="393847"/>
            <a:ext cx="7418895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تمثيل البيانات بالصور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5AAFBE3-5DA5-4D02-B4E8-3F9217F0BB20}"/>
              </a:ext>
            </a:extLst>
          </p:cNvPr>
          <p:cNvSpPr txBox="1"/>
          <p:nvPr/>
        </p:nvSpPr>
        <p:spPr>
          <a:xfrm>
            <a:off x="9316725" y="2089659"/>
            <a:ext cx="8862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سعيد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D3D68E-F5AA-4154-BF37-89660AB3A151}"/>
              </a:ext>
            </a:extLst>
          </p:cNvPr>
          <p:cNvSpPr txBox="1"/>
          <p:nvPr/>
        </p:nvSpPr>
        <p:spPr>
          <a:xfrm>
            <a:off x="9316725" y="2974059"/>
            <a:ext cx="88626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حبيب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45C439F-B364-4DA9-B5DF-629B79144589}"/>
              </a:ext>
            </a:extLst>
          </p:cNvPr>
          <p:cNvSpPr txBox="1"/>
          <p:nvPr/>
        </p:nvSpPr>
        <p:spPr>
          <a:xfrm>
            <a:off x="9316725" y="3945053"/>
            <a:ext cx="886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ماهر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C87517-E405-43D6-9214-61945396F3AF}"/>
              </a:ext>
            </a:extLst>
          </p:cNvPr>
          <p:cNvSpPr txBox="1"/>
          <p:nvPr/>
        </p:nvSpPr>
        <p:spPr>
          <a:xfrm>
            <a:off x="9368306" y="4945723"/>
            <a:ext cx="88626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لبيب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79D56D8-A2D2-4A07-999B-DCAD7DE1C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487" y="1955846"/>
            <a:ext cx="762438" cy="72928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C5263D3-5940-49E4-B925-AFB74A425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6942" y="1954293"/>
            <a:ext cx="762438" cy="7292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67BFAE2-2117-491E-9406-509F58C56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2841801"/>
            <a:ext cx="762438" cy="72928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6DD4DA9-8ED5-4718-BAA2-CAEA37FD5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2840248"/>
            <a:ext cx="762438" cy="72928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91A8651-5F5E-428E-97AE-FC4B1BC13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2860860"/>
            <a:ext cx="762438" cy="72928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AB207DC-81DA-4C6A-9951-C168E459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459" y="2854997"/>
            <a:ext cx="762438" cy="72928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F312AD60-9704-4D35-8874-2087F83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3812795"/>
            <a:ext cx="762438" cy="729289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6192D456-FC78-4DBC-B290-DE92F94D1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3811242"/>
            <a:ext cx="762438" cy="729289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1878AE6-FE0F-4FD0-8248-727A7DF2F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3831854"/>
            <a:ext cx="762438" cy="729289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4A4C4B8-C46F-409F-A527-895F466E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459" y="3825991"/>
            <a:ext cx="762438" cy="729289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E55E6F2-7DB5-4009-825D-A7427F49A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121" y="3811243"/>
            <a:ext cx="762438" cy="729289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2ACAEC6E-9441-41EA-BE3D-B729E81E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4811911"/>
            <a:ext cx="762438" cy="729289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1D750AB-7A17-4F8A-B5D2-3D5F686E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4810358"/>
            <a:ext cx="762438" cy="729289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06102322-F314-4E09-9FF0-EA00BF60A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5621" y="3838240"/>
            <a:ext cx="762438" cy="7292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F291D61-C6BF-401E-BE4D-130E1BFA1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895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51380" flipV="1">
            <a:off x="627022" y="1102081"/>
            <a:ext cx="3909995" cy="177933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9101AE4-0312-4635-B61D-EEF06EA4E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4836" y="1115230"/>
            <a:ext cx="762438" cy="72928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3038303-F803-44DD-9E2A-C1037CF44A5D}"/>
              </a:ext>
            </a:extLst>
          </p:cNvPr>
          <p:cNvSpPr txBox="1"/>
          <p:nvPr/>
        </p:nvSpPr>
        <p:spPr>
          <a:xfrm>
            <a:off x="1751084" y="1075078"/>
            <a:ext cx="44485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=</a:t>
            </a:r>
            <a:endParaRPr lang="ar-SA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7FD44C3-E0FC-43B2-922A-CB9A61BCA09A}"/>
              </a:ext>
            </a:extLst>
          </p:cNvPr>
          <p:cNvSpPr txBox="1"/>
          <p:nvPr/>
        </p:nvSpPr>
        <p:spPr>
          <a:xfrm>
            <a:off x="1036279" y="951967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2698E25-1891-4A81-92E9-3618BCB8F2E8}"/>
              </a:ext>
            </a:extLst>
          </p:cNvPr>
          <p:cNvSpPr txBox="1"/>
          <p:nvPr/>
        </p:nvSpPr>
        <p:spPr>
          <a:xfrm>
            <a:off x="6523506" y="1786812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75128AA-D30D-4DA5-BFFF-A4BB6A761BC1}"/>
              </a:ext>
            </a:extLst>
          </p:cNvPr>
          <p:cNvSpPr txBox="1"/>
          <p:nvPr/>
        </p:nvSpPr>
        <p:spPr>
          <a:xfrm>
            <a:off x="4774465" y="2711809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892CA8D-D5A3-4632-80B7-DAD66F1B79E9}"/>
              </a:ext>
            </a:extLst>
          </p:cNvPr>
          <p:cNvSpPr txBox="1"/>
          <p:nvPr/>
        </p:nvSpPr>
        <p:spPr>
          <a:xfrm>
            <a:off x="2593009" y="3765953"/>
            <a:ext cx="11102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E532F26-3CBF-4788-A3C5-DCF4A661F9F5}"/>
              </a:ext>
            </a:extLst>
          </p:cNvPr>
          <p:cNvSpPr txBox="1"/>
          <p:nvPr/>
        </p:nvSpPr>
        <p:spPr>
          <a:xfrm>
            <a:off x="5789536" y="4781616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03E17A53-A7C0-4669-A20E-D2AA40406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9567" y="4860833"/>
            <a:ext cx="762438" cy="7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 animBg="1"/>
      <p:bldP spid="6" grpId="0"/>
      <p:bldP spid="8" grpId="0"/>
      <p:bldP spid="31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1506839" y="435732"/>
            <a:ext cx="8187396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>
                <a:solidFill>
                  <a:schemeClr val="tx1"/>
                </a:solidFill>
              </a:rPr>
              <a:t>تمثيل البيانات بالصور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5AAFBE3-5DA5-4D02-B4E8-3F9217F0BB20}"/>
              </a:ext>
            </a:extLst>
          </p:cNvPr>
          <p:cNvSpPr txBox="1"/>
          <p:nvPr/>
        </p:nvSpPr>
        <p:spPr>
          <a:xfrm>
            <a:off x="9316725" y="2089659"/>
            <a:ext cx="8862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سعيد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D3D68E-F5AA-4154-BF37-89660AB3A151}"/>
              </a:ext>
            </a:extLst>
          </p:cNvPr>
          <p:cNvSpPr txBox="1"/>
          <p:nvPr/>
        </p:nvSpPr>
        <p:spPr>
          <a:xfrm>
            <a:off x="9316725" y="2974059"/>
            <a:ext cx="88626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حبيب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45C439F-B364-4DA9-B5DF-629B79144589}"/>
              </a:ext>
            </a:extLst>
          </p:cNvPr>
          <p:cNvSpPr txBox="1"/>
          <p:nvPr/>
        </p:nvSpPr>
        <p:spPr>
          <a:xfrm>
            <a:off x="9316725" y="3945053"/>
            <a:ext cx="886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ماهر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C87517-E405-43D6-9214-61945396F3AF}"/>
              </a:ext>
            </a:extLst>
          </p:cNvPr>
          <p:cNvSpPr txBox="1"/>
          <p:nvPr/>
        </p:nvSpPr>
        <p:spPr>
          <a:xfrm>
            <a:off x="9368306" y="4945723"/>
            <a:ext cx="88626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لبيب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79D56D8-A2D2-4A07-999B-DCAD7DE1C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487" y="1955846"/>
            <a:ext cx="762438" cy="72928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C5263D3-5940-49E4-B925-AFB74A425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8881" y="1954293"/>
            <a:ext cx="762438" cy="72928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942EE69-D439-4224-A5B0-963D75C4E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4822024"/>
            <a:ext cx="762438" cy="7292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67BFAE2-2117-491E-9406-509F58C56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2841801"/>
            <a:ext cx="762438" cy="72928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6DD4DA9-8ED5-4718-BAA2-CAEA37FD5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2840248"/>
            <a:ext cx="762438" cy="72928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91A8651-5F5E-428E-97AE-FC4B1BC13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2860860"/>
            <a:ext cx="762438" cy="72928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AB207DC-81DA-4C6A-9951-C168E459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459" y="2854997"/>
            <a:ext cx="762438" cy="72928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F312AD60-9704-4D35-8874-2087F83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3812795"/>
            <a:ext cx="762438" cy="729289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6192D456-FC78-4DBC-B290-DE92F94D1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3811242"/>
            <a:ext cx="762438" cy="729289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1878AE6-FE0F-4FD0-8248-727A7DF2F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3831854"/>
            <a:ext cx="762438" cy="729289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4A4C4B8-C46F-409F-A527-895F466E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459" y="3825991"/>
            <a:ext cx="762438" cy="729289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E55E6F2-7DB5-4009-825D-A7427F49A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121" y="3811243"/>
            <a:ext cx="762438" cy="729289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2ACAEC6E-9441-41EA-BE3D-B729E81E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4811911"/>
            <a:ext cx="762438" cy="729289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1D750AB-7A17-4F8A-B5D2-3D5F686E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4810358"/>
            <a:ext cx="762438" cy="729289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06102322-F314-4E09-9FF0-EA00BF60A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5621" y="3838240"/>
            <a:ext cx="762438" cy="7292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F291D61-C6BF-401E-BE4D-130E1BFA1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895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51380" flipV="1">
            <a:off x="9096396" y="862160"/>
            <a:ext cx="2518345" cy="114603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9101AE4-0312-4635-B61D-EEF06EA4E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0883" y="738707"/>
            <a:ext cx="491070" cy="4697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3038303-F803-44DD-9E2A-C1037CF44A5D}"/>
              </a:ext>
            </a:extLst>
          </p:cNvPr>
          <p:cNvSpPr txBox="1"/>
          <p:nvPr/>
        </p:nvSpPr>
        <p:spPr>
          <a:xfrm>
            <a:off x="9889297" y="562658"/>
            <a:ext cx="2865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×</a:t>
            </a:r>
            <a:endParaRPr lang="ar-SA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7FD44C3-E0FC-43B2-922A-CB9A61BCA09A}"/>
              </a:ext>
            </a:extLst>
          </p:cNvPr>
          <p:cNvSpPr txBox="1"/>
          <p:nvPr/>
        </p:nvSpPr>
        <p:spPr>
          <a:xfrm>
            <a:off x="9478784" y="535292"/>
            <a:ext cx="3473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2698E25-1891-4A81-92E9-3618BCB8F2E8}"/>
              </a:ext>
            </a:extLst>
          </p:cNvPr>
          <p:cNvSpPr txBox="1"/>
          <p:nvPr/>
        </p:nvSpPr>
        <p:spPr>
          <a:xfrm>
            <a:off x="6481370" y="1824585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75128AA-D30D-4DA5-BFFF-A4BB6A761BC1}"/>
              </a:ext>
            </a:extLst>
          </p:cNvPr>
          <p:cNvSpPr txBox="1"/>
          <p:nvPr/>
        </p:nvSpPr>
        <p:spPr>
          <a:xfrm>
            <a:off x="4774465" y="2711809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892CA8D-D5A3-4632-80B7-DAD66F1B79E9}"/>
              </a:ext>
            </a:extLst>
          </p:cNvPr>
          <p:cNvSpPr txBox="1"/>
          <p:nvPr/>
        </p:nvSpPr>
        <p:spPr>
          <a:xfrm>
            <a:off x="2593009" y="3765953"/>
            <a:ext cx="11102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E532F26-3CBF-4788-A3C5-DCF4A661F9F5}"/>
              </a:ext>
            </a:extLst>
          </p:cNvPr>
          <p:cNvSpPr txBox="1"/>
          <p:nvPr/>
        </p:nvSpPr>
        <p:spPr>
          <a:xfrm>
            <a:off x="5925916" y="4781616"/>
            <a:ext cx="5393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1394284-F272-49F2-B877-10831EF43E2B}"/>
              </a:ext>
            </a:extLst>
          </p:cNvPr>
          <p:cNvSpPr txBox="1"/>
          <p:nvPr/>
        </p:nvSpPr>
        <p:spPr>
          <a:xfrm>
            <a:off x="2937542" y="594445"/>
            <a:ext cx="23753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وعلامات العد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F12B1D7D-BDF0-430B-9523-1F7A82BCBD96}"/>
              </a:ext>
            </a:extLst>
          </p:cNvPr>
          <p:cNvCxnSpPr>
            <a:cxnSpLocks/>
          </p:cNvCxnSpPr>
          <p:nvPr/>
        </p:nvCxnSpPr>
        <p:spPr>
          <a:xfrm>
            <a:off x="5868766" y="2089659"/>
            <a:ext cx="0" cy="461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68282609-24FC-4D24-A5E9-6318AFB0F0AF}"/>
              </a:ext>
            </a:extLst>
          </p:cNvPr>
          <p:cNvCxnSpPr>
            <a:cxnSpLocks/>
          </p:cNvCxnSpPr>
          <p:nvPr/>
        </p:nvCxnSpPr>
        <p:spPr>
          <a:xfrm>
            <a:off x="5737175" y="2088102"/>
            <a:ext cx="0" cy="461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9A1DE9E6-1D1F-43CC-8EF4-EBD8B37C5B30}"/>
              </a:ext>
            </a:extLst>
          </p:cNvPr>
          <p:cNvCxnSpPr>
            <a:cxnSpLocks/>
          </p:cNvCxnSpPr>
          <p:nvPr/>
        </p:nvCxnSpPr>
        <p:spPr>
          <a:xfrm>
            <a:off x="5601610" y="2088104"/>
            <a:ext cx="0" cy="461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15FC38D1-1153-4D3A-819B-128D4AC276BB}"/>
              </a:ext>
            </a:extLst>
          </p:cNvPr>
          <p:cNvCxnSpPr>
            <a:cxnSpLocks/>
          </p:cNvCxnSpPr>
          <p:nvPr/>
        </p:nvCxnSpPr>
        <p:spPr>
          <a:xfrm>
            <a:off x="5463760" y="2088103"/>
            <a:ext cx="0" cy="461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C60F9B85-7140-48D7-B3BB-3EB20F06C150}"/>
              </a:ext>
            </a:extLst>
          </p:cNvPr>
          <p:cNvCxnSpPr>
            <a:cxnSpLocks/>
          </p:cNvCxnSpPr>
          <p:nvPr/>
        </p:nvCxnSpPr>
        <p:spPr>
          <a:xfrm flipH="1">
            <a:off x="4585648" y="2934206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EE7E9DFE-D05E-43F6-900B-A9E641BF8722}"/>
              </a:ext>
            </a:extLst>
          </p:cNvPr>
          <p:cNvCxnSpPr>
            <a:cxnSpLocks/>
          </p:cNvCxnSpPr>
          <p:nvPr/>
        </p:nvCxnSpPr>
        <p:spPr>
          <a:xfrm flipH="1">
            <a:off x="4485962" y="2934206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123E0141-0538-41BB-B34D-465613366351}"/>
              </a:ext>
            </a:extLst>
          </p:cNvPr>
          <p:cNvCxnSpPr>
            <a:cxnSpLocks/>
          </p:cNvCxnSpPr>
          <p:nvPr/>
        </p:nvCxnSpPr>
        <p:spPr>
          <a:xfrm flipH="1">
            <a:off x="4384803" y="2934206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E4ED6BA5-7910-4092-88AB-B415CDE0F8E1}"/>
              </a:ext>
            </a:extLst>
          </p:cNvPr>
          <p:cNvCxnSpPr>
            <a:cxnSpLocks/>
          </p:cNvCxnSpPr>
          <p:nvPr/>
        </p:nvCxnSpPr>
        <p:spPr>
          <a:xfrm flipH="1">
            <a:off x="4283644" y="2933740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F8604AD6-884C-4AF2-A942-6CF0648C5500}"/>
              </a:ext>
            </a:extLst>
          </p:cNvPr>
          <p:cNvCxnSpPr>
            <a:cxnSpLocks/>
          </p:cNvCxnSpPr>
          <p:nvPr/>
        </p:nvCxnSpPr>
        <p:spPr>
          <a:xfrm flipH="1">
            <a:off x="4164527" y="3179431"/>
            <a:ext cx="548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E9157F55-1ED6-45E9-9760-4861CCAADE67}"/>
              </a:ext>
            </a:extLst>
          </p:cNvPr>
          <p:cNvCxnSpPr>
            <a:cxnSpLocks/>
          </p:cNvCxnSpPr>
          <p:nvPr/>
        </p:nvCxnSpPr>
        <p:spPr>
          <a:xfrm flipH="1">
            <a:off x="3862268" y="2933740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3F22D6C7-7A0B-4003-8235-AF9BBAD9EF4C}"/>
              </a:ext>
            </a:extLst>
          </p:cNvPr>
          <p:cNvCxnSpPr>
            <a:cxnSpLocks/>
          </p:cNvCxnSpPr>
          <p:nvPr/>
        </p:nvCxnSpPr>
        <p:spPr>
          <a:xfrm flipH="1">
            <a:off x="3711187" y="2934206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527F6826-CE54-401F-A329-E100A9EB530A}"/>
              </a:ext>
            </a:extLst>
          </p:cNvPr>
          <p:cNvCxnSpPr>
            <a:cxnSpLocks/>
          </p:cNvCxnSpPr>
          <p:nvPr/>
        </p:nvCxnSpPr>
        <p:spPr>
          <a:xfrm flipH="1">
            <a:off x="3578963" y="2933740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B0BD7A5E-123F-4436-986D-D29130BC3EFA}"/>
              </a:ext>
            </a:extLst>
          </p:cNvPr>
          <p:cNvCxnSpPr>
            <a:cxnSpLocks/>
          </p:cNvCxnSpPr>
          <p:nvPr/>
        </p:nvCxnSpPr>
        <p:spPr>
          <a:xfrm flipH="1">
            <a:off x="2524386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15D4A29A-5FB7-4032-9265-F88A50D91D3F}"/>
              </a:ext>
            </a:extLst>
          </p:cNvPr>
          <p:cNvCxnSpPr>
            <a:cxnSpLocks/>
          </p:cNvCxnSpPr>
          <p:nvPr/>
        </p:nvCxnSpPr>
        <p:spPr>
          <a:xfrm flipH="1">
            <a:off x="2440609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94F95511-63E9-478D-B730-6268E81027A8}"/>
              </a:ext>
            </a:extLst>
          </p:cNvPr>
          <p:cNvCxnSpPr>
            <a:cxnSpLocks/>
          </p:cNvCxnSpPr>
          <p:nvPr/>
        </p:nvCxnSpPr>
        <p:spPr>
          <a:xfrm flipH="1">
            <a:off x="2344049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1D3A1835-6BEA-4332-8F67-C1A680CB3154}"/>
              </a:ext>
            </a:extLst>
          </p:cNvPr>
          <p:cNvCxnSpPr>
            <a:cxnSpLocks/>
          </p:cNvCxnSpPr>
          <p:nvPr/>
        </p:nvCxnSpPr>
        <p:spPr>
          <a:xfrm flipH="1">
            <a:off x="2261745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86958B61-A23B-4ACC-895E-96560F2A7AF5}"/>
              </a:ext>
            </a:extLst>
          </p:cNvPr>
          <p:cNvCxnSpPr>
            <a:cxnSpLocks/>
          </p:cNvCxnSpPr>
          <p:nvPr/>
        </p:nvCxnSpPr>
        <p:spPr>
          <a:xfrm flipH="1" flipV="1">
            <a:off x="2176176" y="4225150"/>
            <a:ext cx="482816" cy="7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A0955A30-2CEE-4C7B-B747-5CA82CFBCB00}"/>
              </a:ext>
            </a:extLst>
          </p:cNvPr>
          <p:cNvCxnSpPr>
            <a:cxnSpLocks/>
          </p:cNvCxnSpPr>
          <p:nvPr/>
        </p:nvCxnSpPr>
        <p:spPr>
          <a:xfrm flipH="1">
            <a:off x="1966100" y="3988555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رابط مستقيم 61">
            <a:extLst>
              <a:ext uri="{FF2B5EF4-FFF2-40B4-BE49-F238E27FC236}">
                <a16:creationId xmlns:a16="http://schemas.microsoft.com/office/drawing/2014/main" id="{43F8E0C0-5828-4250-981B-41D0227DBB2E}"/>
              </a:ext>
            </a:extLst>
          </p:cNvPr>
          <p:cNvCxnSpPr>
            <a:cxnSpLocks/>
          </p:cNvCxnSpPr>
          <p:nvPr/>
        </p:nvCxnSpPr>
        <p:spPr>
          <a:xfrm flipH="1">
            <a:off x="1869540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246774E7-C21E-4EE9-B4F7-B2F743812944}"/>
              </a:ext>
            </a:extLst>
          </p:cNvPr>
          <p:cNvCxnSpPr>
            <a:cxnSpLocks/>
          </p:cNvCxnSpPr>
          <p:nvPr/>
        </p:nvCxnSpPr>
        <p:spPr>
          <a:xfrm flipH="1">
            <a:off x="1762520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DC1F3961-6575-4B56-AE93-71CADAAFE1F1}"/>
              </a:ext>
            </a:extLst>
          </p:cNvPr>
          <p:cNvCxnSpPr>
            <a:cxnSpLocks/>
          </p:cNvCxnSpPr>
          <p:nvPr/>
        </p:nvCxnSpPr>
        <p:spPr>
          <a:xfrm flipH="1">
            <a:off x="1660991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7300064A-E342-4B68-8C47-A4DE48C3A814}"/>
              </a:ext>
            </a:extLst>
          </p:cNvPr>
          <p:cNvCxnSpPr>
            <a:cxnSpLocks/>
          </p:cNvCxnSpPr>
          <p:nvPr/>
        </p:nvCxnSpPr>
        <p:spPr>
          <a:xfrm flipH="1">
            <a:off x="1547425" y="4225150"/>
            <a:ext cx="5302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رابط مستقيم 65">
            <a:extLst>
              <a:ext uri="{FF2B5EF4-FFF2-40B4-BE49-F238E27FC236}">
                <a16:creationId xmlns:a16="http://schemas.microsoft.com/office/drawing/2014/main" id="{923990C4-4768-4DCB-B48D-9004EF953D9C}"/>
              </a:ext>
            </a:extLst>
          </p:cNvPr>
          <p:cNvCxnSpPr>
            <a:cxnSpLocks/>
          </p:cNvCxnSpPr>
          <p:nvPr/>
        </p:nvCxnSpPr>
        <p:spPr>
          <a:xfrm flipH="1">
            <a:off x="1319081" y="3988555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E186A230-B041-4B0F-A1DF-315E56341294}"/>
              </a:ext>
            </a:extLst>
          </p:cNvPr>
          <p:cNvCxnSpPr>
            <a:cxnSpLocks/>
          </p:cNvCxnSpPr>
          <p:nvPr/>
        </p:nvCxnSpPr>
        <p:spPr>
          <a:xfrm flipH="1">
            <a:off x="1172341" y="3986734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id="{67EB9812-BA09-457D-AB85-92ABFA31218E}"/>
              </a:ext>
            </a:extLst>
          </p:cNvPr>
          <p:cNvCxnSpPr>
            <a:cxnSpLocks/>
          </p:cNvCxnSpPr>
          <p:nvPr/>
        </p:nvCxnSpPr>
        <p:spPr>
          <a:xfrm flipH="1">
            <a:off x="5744048" y="4998408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رابط مستقيم 68">
            <a:extLst>
              <a:ext uri="{FF2B5EF4-FFF2-40B4-BE49-F238E27FC236}">
                <a16:creationId xmlns:a16="http://schemas.microsoft.com/office/drawing/2014/main" id="{2B3AF532-7C58-49B7-B1D5-6CBE0C93B51F}"/>
              </a:ext>
            </a:extLst>
          </p:cNvPr>
          <p:cNvCxnSpPr>
            <a:cxnSpLocks/>
          </p:cNvCxnSpPr>
          <p:nvPr/>
        </p:nvCxnSpPr>
        <p:spPr>
          <a:xfrm flipH="1">
            <a:off x="5631209" y="4998408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41339ABE-6120-45B3-BF39-2239DAB6436E}"/>
              </a:ext>
            </a:extLst>
          </p:cNvPr>
          <p:cNvCxnSpPr>
            <a:cxnSpLocks/>
          </p:cNvCxnSpPr>
          <p:nvPr/>
        </p:nvCxnSpPr>
        <p:spPr>
          <a:xfrm flipH="1">
            <a:off x="5535789" y="4998408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4DA5260F-6A08-4622-9F9C-4DF6DF9DB0B3}"/>
              </a:ext>
            </a:extLst>
          </p:cNvPr>
          <p:cNvCxnSpPr>
            <a:cxnSpLocks/>
          </p:cNvCxnSpPr>
          <p:nvPr/>
        </p:nvCxnSpPr>
        <p:spPr>
          <a:xfrm flipH="1">
            <a:off x="5424732" y="4998408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C998D664-1C78-4F43-B14E-7A0F97D37855}"/>
              </a:ext>
            </a:extLst>
          </p:cNvPr>
          <p:cNvCxnSpPr>
            <a:cxnSpLocks/>
          </p:cNvCxnSpPr>
          <p:nvPr/>
        </p:nvCxnSpPr>
        <p:spPr>
          <a:xfrm flipH="1">
            <a:off x="5349559" y="5178695"/>
            <a:ext cx="4505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29F57F26-6203-4563-921F-F08AE5A84E9F}"/>
              </a:ext>
            </a:extLst>
          </p:cNvPr>
          <p:cNvCxnSpPr>
            <a:cxnSpLocks/>
          </p:cNvCxnSpPr>
          <p:nvPr/>
        </p:nvCxnSpPr>
        <p:spPr>
          <a:xfrm flipH="1">
            <a:off x="5131237" y="4998408"/>
            <a:ext cx="1473" cy="491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2" grpId="0" animBg="1"/>
      <p:bldP spid="13" grpId="0" animBg="1"/>
      <p:bldP spid="15" grpId="0" animBg="1"/>
      <p:bldP spid="6" grpId="0"/>
      <p:bldP spid="8" grpId="0"/>
      <p:bldP spid="31" grpId="0"/>
      <p:bldP spid="35" grpId="0"/>
      <p:bldP spid="36" grpId="0"/>
      <p:bldP spid="3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بيضاوية 5">
            <a:extLst>
              <a:ext uri="{FF2B5EF4-FFF2-40B4-BE49-F238E27FC236}">
                <a16:creationId xmlns:a16="http://schemas.microsoft.com/office/drawing/2014/main" id="{C945460E-C092-4383-9B79-122CC8A72240}"/>
              </a:ext>
            </a:extLst>
          </p:cNvPr>
          <p:cNvSpPr/>
          <p:nvPr/>
        </p:nvSpPr>
        <p:spPr>
          <a:xfrm>
            <a:off x="4623820" y="538852"/>
            <a:ext cx="3416969" cy="914400"/>
          </a:xfrm>
          <a:prstGeom prst="wedgeEllipseCallout">
            <a:avLst>
              <a:gd name="adj1" fmla="val -411"/>
              <a:gd name="adj2" fmla="val 981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تمرين</a:t>
            </a:r>
            <a:endParaRPr lang="ar-SA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EE1D731E-B583-4BDA-A1F9-B72855DD7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06057"/>
              </p:ext>
            </p:extLst>
          </p:nvPr>
        </p:nvGraphicFramePr>
        <p:xfrm>
          <a:off x="2186407" y="1832185"/>
          <a:ext cx="6773335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494550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8582104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542685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0268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47519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اللغة العربية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التربية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الرياضيات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العلوم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التاريخ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687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3867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415F9588-8571-4181-ABE8-F04267621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26412" flipH="1">
            <a:off x="1348328" y="411740"/>
            <a:ext cx="3180145" cy="17109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C427DAC-FB88-4970-A6F8-60416C8B4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2822500" y="435965"/>
            <a:ext cx="635078" cy="635078"/>
          </a:xfrm>
          <a:prstGeom prst="rect">
            <a:avLst/>
          </a:prstGeom>
        </p:spPr>
      </p:pic>
      <p:sp>
        <p:nvSpPr>
          <p:cNvPr id="13" name="يساوي 12">
            <a:extLst>
              <a:ext uri="{FF2B5EF4-FFF2-40B4-BE49-F238E27FC236}">
                <a16:creationId xmlns:a16="http://schemas.microsoft.com/office/drawing/2014/main" id="{10649042-ADD1-48E0-B42C-EE379465335D}"/>
              </a:ext>
            </a:extLst>
          </p:cNvPr>
          <p:cNvSpPr/>
          <p:nvPr/>
        </p:nvSpPr>
        <p:spPr>
          <a:xfrm>
            <a:off x="2182086" y="526093"/>
            <a:ext cx="717452" cy="651707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DAB86E4-4464-4E60-8FEC-999B1FDB6C0E}"/>
              </a:ext>
            </a:extLst>
          </p:cNvPr>
          <p:cNvSpPr/>
          <p:nvPr/>
        </p:nvSpPr>
        <p:spPr>
          <a:xfrm>
            <a:off x="1492721" y="596381"/>
            <a:ext cx="607982" cy="5111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5</a:t>
            </a:r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9263ECB5-3B87-439C-B024-6AE7412BA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7743846" y="3009255"/>
            <a:ext cx="635078" cy="63507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0B19EF6-2350-409D-B630-44F3F8908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8193339" y="3009254"/>
            <a:ext cx="635078" cy="63507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4B24721-1F1A-40E2-AB7C-F430A87C1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7744475" y="3903464"/>
            <a:ext cx="635078" cy="6350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DCC8C07-FD71-4413-811E-D775314C2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8193339" y="3936138"/>
            <a:ext cx="635078" cy="63507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BDC8F59-BED8-4AB9-82D5-65D639113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8193341" y="4797673"/>
            <a:ext cx="635078" cy="63507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3E55A0B-3C2B-46F0-82A8-8E51254CE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7744476" y="4826831"/>
            <a:ext cx="635078" cy="63507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3FD1B5B-0BC5-4BA6-94A5-3ADD4CEAF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6522991" y="2877909"/>
            <a:ext cx="635078" cy="63507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71AA488-B66F-420A-98FE-8A5FA3705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6522991" y="3868294"/>
            <a:ext cx="635078" cy="63507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B82D4C8-545F-443F-9F2E-D9393B248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5527767" y="2964978"/>
            <a:ext cx="635078" cy="63507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6C3D131-B502-4DEC-B066-0F400BC64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5128386" y="2968625"/>
            <a:ext cx="635078" cy="63507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98979CA-6891-4000-82BC-BC551CACD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5577249" y="3809090"/>
            <a:ext cx="635078" cy="63507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FDC17C2-4933-49E2-B711-9D047CEB8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5177135" y="3809091"/>
            <a:ext cx="635078" cy="63507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46F05B4-C3A7-4350-B5B9-BFF764A19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5400831" y="4728780"/>
            <a:ext cx="635078" cy="63507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75F48BF-3A9F-47BB-9E59-7D1B1C6AF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3857417" y="2853012"/>
            <a:ext cx="635078" cy="63507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C86EADC-DB58-4097-B6E8-85D17A387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3881425" y="3721198"/>
            <a:ext cx="635078" cy="63507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830F426-05E8-49F0-9940-45C24F892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3941050" y="4589205"/>
            <a:ext cx="635078" cy="63507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C1D6E6EA-EB9A-4254-8550-43C69B32F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7" b="98145" l="2930" r="98535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3396210">
            <a:off x="2546100" y="2894636"/>
            <a:ext cx="635078" cy="6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2147050" y="393847"/>
            <a:ext cx="7418895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تمثيل البيانات بالصور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5AAFBE3-5DA5-4D02-B4E8-3F9217F0BB20}"/>
              </a:ext>
            </a:extLst>
          </p:cNvPr>
          <p:cNvSpPr txBox="1"/>
          <p:nvPr/>
        </p:nvSpPr>
        <p:spPr>
          <a:xfrm>
            <a:off x="9316725" y="2089659"/>
            <a:ext cx="8862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سعيد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D3D68E-F5AA-4154-BF37-89660AB3A151}"/>
              </a:ext>
            </a:extLst>
          </p:cNvPr>
          <p:cNvSpPr txBox="1"/>
          <p:nvPr/>
        </p:nvSpPr>
        <p:spPr>
          <a:xfrm>
            <a:off x="9316725" y="2974059"/>
            <a:ext cx="88626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حبيب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45C439F-B364-4DA9-B5DF-629B79144589}"/>
              </a:ext>
            </a:extLst>
          </p:cNvPr>
          <p:cNvSpPr txBox="1"/>
          <p:nvPr/>
        </p:nvSpPr>
        <p:spPr>
          <a:xfrm>
            <a:off x="9316725" y="3945053"/>
            <a:ext cx="88626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ماهر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C87517-E405-43D6-9214-61945396F3AF}"/>
              </a:ext>
            </a:extLst>
          </p:cNvPr>
          <p:cNvSpPr txBox="1"/>
          <p:nvPr/>
        </p:nvSpPr>
        <p:spPr>
          <a:xfrm>
            <a:off x="9368306" y="4945723"/>
            <a:ext cx="88626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لبيب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79D56D8-A2D2-4A07-999B-DCAD7DE1C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487" y="1955846"/>
            <a:ext cx="762438" cy="72928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C5263D3-5940-49E4-B925-AFB74A425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6942" y="1954293"/>
            <a:ext cx="762438" cy="72928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942EE69-D439-4224-A5B0-963D75C4E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4837299"/>
            <a:ext cx="762438" cy="72928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67BFAE2-2117-491E-9406-509F58C56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2841801"/>
            <a:ext cx="762438" cy="72928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6DD4DA9-8ED5-4718-BAA2-CAEA37FD5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2840248"/>
            <a:ext cx="762438" cy="72928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91A8651-5F5E-428E-97AE-FC4B1BC13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2860860"/>
            <a:ext cx="762438" cy="72928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AB207DC-81DA-4C6A-9951-C168E459D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459" y="2854997"/>
            <a:ext cx="762438" cy="72928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F312AD60-9704-4D35-8874-2087F833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3812795"/>
            <a:ext cx="762438" cy="729289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6192D456-FC78-4DBC-B290-DE92F94D1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3811242"/>
            <a:ext cx="762438" cy="729289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1878AE6-FE0F-4FD0-8248-727A7DF2F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97" y="3831854"/>
            <a:ext cx="762438" cy="729289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4A4C4B8-C46F-409F-A527-895F466E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459" y="3825991"/>
            <a:ext cx="762438" cy="729289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E55E6F2-7DB5-4009-825D-A7427F49A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121" y="3811243"/>
            <a:ext cx="762438" cy="729289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2ACAEC6E-9441-41EA-BE3D-B729E81E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0887" y="4811911"/>
            <a:ext cx="762438" cy="729289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1D750AB-7A17-4F8A-B5D2-3D5F686E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342" y="4810358"/>
            <a:ext cx="762438" cy="729289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06102322-F314-4E09-9FF0-EA00BF60A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364" l="4783" r="947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5621" y="3838240"/>
            <a:ext cx="762438" cy="729289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7C1F6434-CC32-45E9-BE76-26C7DD911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847" b="100000" l="25455" r="68000">
                        <a14:foregroundMark x1="47636" y1="87432" x2="47636" y2="87432"/>
                        <a14:foregroundMark x1="48727" y1="80874" x2="48727" y2="80874"/>
                        <a14:foregroundMark x1="53818" y1="67760" x2="53818" y2="67760"/>
                        <a14:foregroundMark x1="55636" y1="66120" x2="55636" y2="66120"/>
                        <a14:foregroundMark x1="38909" y1="83607" x2="38909" y2="83607"/>
                        <a14:foregroundMark x1="35636" y1="81967" x2="35636" y2="81967"/>
                        <a14:foregroundMark x1="47273" y1="96175" x2="47273" y2="96175"/>
                        <a14:foregroundMark x1="53818" y1="97268" x2="53818" y2="97268"/>
                        <a14:foregroundMark x1="45818" y1="96721" x2="45818" y2="96721"/>
                        <a14:foregroundMark x1="63273" y1="25683" x2="63273" y2="25683"/>
                        <a14:foregroundMark x1="64364" y1="49180" x2="64364" y2="49180"/>
                        <a14:foregroundMark x1="57455" y1="56284" x2="57455" y2="56284"/>
                        <a14:foregroundMark x1="57818" y1="64481" x2="57818" y2="64481"/>
                        <a14:foregroundMark x1="58182" y1="67213" x2="58182" y2="67213"/>
                        <a14:foregroundMark x1="57818" y1="69945" x2="57818" y2="69945"/>
                        <a14:foregroundMark x1="57091" y1="72678" x2="57091" y2="72678"/>
                        <a14:foregroundMark x1="56000" y1="75410" x2="56000" y2="75410"/>
                        <a14:foregroundMark x1="56727" y1="78689" x2="56727" y2="78689"/>
                        <a14:foregroundMark x1="57818" y1="81421" x2="57818" y2="81421"/>
                        <a14:foregroundMark x1="54909" y1="84699" x2="54909" y2="84699"/>
                        <a14:foregroundMark x1="53091" y1="84699" x2="53091" y2="84699"/>
                        <a14:foregroundMark x1="55636" y1="60109" x2="55636" y2="601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3847"/>
            <a:ext cx="4116073" cy="41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1307</TotalTime>
  <Words>90</Words>
  <Application>Microsoft Office PowerPoint</Application>
  <PresentationFormat>شاشة عريضة</PresentationFormat>
  <Paragraphs>50</Paragraphs>
  <Slides>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التمثيل البياني بالصور وعلامات العد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120</cp:revision>
  <dcterms:created xsi:type="dcterms:W3CDTF">2020-05-02T02:36:07Z</dcterms:created>
  <dcterms:modified xsi:type="dcterms:W3CDTF">2020-08-20T19:45:52Z</dcterms:modified>
</cp:coreProperties>
</file>