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4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الجمع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7" y="528638"/>
            <a:ext cx="7535333" cy="851429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659468"/>
            <a:ext cx="7459134" cy="186266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r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يجد التلميذ ناتج عملية الجمع بالشكل الأفقي</a:t>
            </a:r>
          </a:p>
          <a:p>
            <a:pPr marL="0" indent="0" algn="r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يجد التلميذ ناتج عملية الجمع بالشكل العمودي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474133"/>
            <a:ext cx="8229600" cy="711200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785534" y="1557867"/>
            <a:ext cx="403013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  و 6  هما 10</a:t>
            </a:r>
          </a:p>
          <a:p>
            <a:endParaRPr lang="ar-SA" sz="3600" b="1" dirty="0" smtClean="0"/>
          </a:p>
          <a:p>
            <a:r>
              <a:rPr lang="ar-SA" sz="3600" b="1" dirty="0" smtClean="0"/>
              <a:t>5  و          هما 10 </a:t>
            </a:r>
          </a:p>
          <a:p>
            <a:endParaRPr lang="ar-SA" sz="3600" b="1" dirty="0" smtClean="0"/>
          </a:p>
          <a:p>
            <a:r>
              <a:rPr lang="ar-SA" sz="3600" b="1" dirty="0" smtClean="0"/>
              <a:t>10و          هما  10</a:t>
            </a:r>
          </a:p>
          <a:p>
            <a:endParaRPr lang="ar-SA" sz="36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5317067" y="1676400"/>
            <a:ext cx="931333" cy="65193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4284134" y="2667020"/>
            <a:ext cx="1032933" cy="635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4292601" y="3793067"/>
            <a:ext cx="965200" cy="635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توازي أضلاع 1"/>
          <p:cNvSpPr/>
          <p:nvPr/>
        </p:nvSpPr>
        <p:spPr>
          <a:xfrm>
            <a:off x="6248400" y="804333"/>
            <a:ext cx="2226733" cy="1794934"/>
          </a:xfrm>
          <a:prstGeom prst="parallelogram">
            <a:avLst>
              <a:gd name="adj" fmla="val 278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اكتب العدد المناسب لتحصل على العدد 10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785534" y="1557867"/>
            <a:ext cx="403013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  و 6  هما 10</a:t>
            </a:r>
          </a:p>
          <a:p>
            <a:endParaRPr lang="ar-SA" sz="3600" b="1" dirty="0" smtClean="0"/>
          </a:p>
          <a:p>
            <a:r>
              <a:rPr lang="ar-SA" sz="3600" b="1" dirty="0" smtClean="0"/>
              <a:t>5  و          هما 10 </a:t>
            </a:r>
          </a:p>
          <a:p>
            <a:endParaRPr lang="ar-SA" sz="3600" b="1" dirty="0" smtClean="0"/>
          </a:p>
          <a:p>
            <a:r>
              <a:rPr lang="ar-SA" sz="3600" b="1" dirty="0" smtClean="0"/>
              <a:t>10و          هما  10</a:t>
            </a:r>
          </a:p>
          <a:p>
            <a:endParaRPr lang="ar-SA" sz="36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5317067" y="1676400"/>
            <a:ext cx="931333" cy="65193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SA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4284134" y="2667020"/>
            <a:ext cx="1032933" cy="635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SA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4292601" y="3793067"/>
            <a:ext cx="965200" cy="635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ar-SA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16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أتعلم الجمع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73" y="1503866"/>
            <a:ext cx="6241321" cy="1806097"/>
          </a:xfrm>
        </p:spPr>
      </p:pic>
      <p:sp>
        <p:nvSpPr>
          <p:cNvPr id="5" name="خماسي 4"/>
          <p:cNvSpPr/>
          <p:nvPr/>
        </p:nvSpPr>
        <p:spPr>
          <a:xfrm>
            <a:off x="2836333" y="3441703"/>
            <a:ext cx="3996267" cy="2463800"/>
          </a:xfrm>
          <a:prstGeom prst="homePlate">
            <a:avLst>
              <a:gd name="adj" fmla="val 317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على غصن شجرة أربعة عصافير انضم إليها عصفور جديد 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 أصبح عدد العصافير على الغصن؟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ذو زوايا قطرية مستديرة 9"/>
          <p:cNvSpPr/>
          <p:nvPr/>
        </p:nvSpPr>
        <p:spPr>
          <a:xfrm>
            <a:off x="3970866" y="1058333"/>
            <a:ext cx="4165600" cy="26162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9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+1= 5</a:t>
            </a:r>
            <a:endParaRPr lang="ar-SA" sz="9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سهم للأسفل 10"/>
          <p:cNvSpPr/>
          <p:nvPr/>
        </p:nvSpPr>
        <p:spPr>
          <a:xfrm>
            <a:off x="6536267" y="2599266"/>
            <a:ext cx="220133" cy="49106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12" name="سهم للأسفل 11"/>
          <p:cNvSpPr/>
          <p:nvPr/>
        </p:nvSpPr>
        <p:spPr>
          <a:xfrm>
            <a:off x="5532966" y="2514598"/>
            <a:ext cx="211670" cy="49106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6235700" y="3158067"/>
            <a:ext cx="1041400" cy="5164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زائد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5003800" y="3090333"/>
            <a:ext cx="1134533" cy="584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يساوي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خماسي 15"/>
          <p:cNvSpPr/>
          <p:nvPr/>
        </p:nvSpPr>
        <p:spPr>
          <a:xfrm>
            <a:off x="1032933" y="1710267"/>
            <a:ext cx="2065867" cy="1706033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نسمي هذا الشكل بالجمع الأفقي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2490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وايا قطرية مستديرة 4"/>
          <p:cNvSpPr/>
          <p:nvPr/>
        </p:nvSpPr>
        <p:spPr>
          <a:xfrm>
            <a:off x="3826933" y="1591733"/>
            <a:ext cx="2743200" cy="23114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SA" sz="5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  <a:p>
            <a:pPr algn="ctr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ـــــــــــــــــــــــــــــــــــــــــــــــــــــــــــ         </a:t>
            </a:r>
          </a:p>
          <a:p>
            <a:pPr algn="ctr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خماسي 5"/>
          <p:cNvSpPr/>
          <p:nvPr/>
        </p:nvSpPr>
        <p:spPr>
          <a:xfrm>
            <a:off x="880532" y="1909233"/>
            <a:ext cx="2497667" cy="16764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نسمي هذا الشكل بالجمع العمودي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719666"/>
            <a:ext cx="7560733" cy="697971"/>
          </a:xfrm>
        </p:spPr>
        <p:txBody>
          <a:bodyPr>
            <a:no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الناتج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8" y="1865003"/>
            <a:ext cx="7280225" cy="1775664"/>
          </a:xfrm>
        </p:spPr>
      </p:pic>
    </p:spTree>
    <p:extLst>
      <p:ext uri="{BB962C8B-B14F-4D97-AF65-F5344CB8AC3E}">
        <p14:creationId xmlns:p14="http://schemas.microsoft.com/office/powerpoint/2010/main" val="399644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/>
        </p:nvSpPr>
        <p:spPr>
          <a:xfrm>
            <a:off x="2472267" y="2201333"/>
            <a:ext cx="4114800" cy="2294467"/>
          </a:xfrm>
          <a:prstGeom prst="horizontalScroll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إلى اللقـــــــــــــــــــــــــاء</a:t>
            </a:r>
            <a:endParaRPr lang="ar-SA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5230803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185</TotalTime>
  <Words>103</Words>
  <Application>Microsoft Office PowerPoint</Application>
  <PresentationFormat>عرض على الشاشة (3:4)‏</PresentationFormat>
  <Paragraphs>34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school</vt:lpstr>
      <vt:lpstr>الصف: الأول المادة: حساب الدرس: الجمع</vt:lpstr>
      <vt:lpstr>مخرجات التعلم</vt:lpstr>
      <vt:lpstr>أتذكر</vt:lpstr>
      <vt:lpstr>أتذكر</vt:lpstr>
      <vt:lpstr>أتعلم الجمع</vt:lpstr>
      <vt:lpstr>عرض تقديمي في PowerPoint</vt:lpstr>
      <vt:lpstr>عرض تقديمي في PowerPoint</vt:lpstr>
      <vt:lpstr>أجد الناتج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17</cp:revision>
  <dcterms:created xsi:type="dcterms:W3CDTF">2020-05-02T02:36:07Z</dcterms:created>
  <dcterms:modified xsi:type="dcterms:W3CDTF">2020-07-05T11:12:48Z</dcterms:modified>
</cp:coreProperties>
</file>