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4"/>
  </p:notesMasterIdLst>
  <p:sldIdLst>
    <p:sldId id="256" r:id="rId2"/>
    <p:sldId id="262" r:id="rId3"/>
    <p:sldId id="259" r:id="rId4"/>
    <p:sldId id="284" r:id="rId5"/>
    <p:sldId id="280" r:id="rId6"/>
    <p:sldId id="281" r:id="rId7"/>
    <p:sldId id="282" r:id="rId8"/>
    <p:sldId id="283" r:id="rId9"/>
    <p:sldId id="258" r:id="rId10"/>
    <p:sldId id="278" r:id="rId11"/>
    <p:sldId id="28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3" d="100"/>
          <a:sy n="63" d="100"/>
        </p:scale>
        <p:origin x="22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C8FA83BC-6CAB-4F65-B4EF-5CB5E03E4E2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7523157-762E-493A-98A7-2E2D20833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2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23157-762E-493A-98A7-2E2D20833C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4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23157-762E-493A-98A7-2E2D20833C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9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095" y="3868615"/>
            <a:ext cx="5120640" cy="3108960"/>
          </a:xfrm>
        </p:spPr>
        <p:txBody>
          <a:bodyPr>
            <a:normAutofit fontScale="90000"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الصف:</a:t>
            </a:r>
            <a:r>
              <a:rPr lang="ar-SA" sz="4000" dirty="0"/>
              <a:t> الثالث</a:t>
            </a:r>
            <a:br>
              <a:rPr lang="ar-SA" sz="4000" dirty="0"/>
            </a:br>
            <a:r>
              <a:rPr lang="ar-SA" sz="4000" dirty="0">
                <a:solidFill>
                  <a:srgbClr val="FF0000"/>
                </a:solidFill>
              </a:rPr>
              <a:t>المادة: </a:t>
            </a:r>
            <a:r>
              <a:rPr lang="ar-SA" sz="4000" dirty="0"/>
              <a:t>حساب</a:t>
            </a:r>
            <a:br>
              <a:rPr lang="ar-SA" sz="4000" dirty="0"/>
            </a:br>
            <a:r>
              <a:rPr lang="ar-SA" sz="4000" dirty="0">
                <a:solidFill>
                  <a:srgbClr val="FF0000"/>
                </a:solidFill>
              </a:rPr>
              <a:t>العنوان:</a:t>
            </a:r>
            <a:r>
              <a:rPr lang="ar-SY" sz="4000" dirty="0">
                <a:solidFill>
                  <a:srgbClr val="FF0000"/>
                </a:solidFill>
              </a:rPr>
              <a:t>  الجمع البسيط من أربع منازل</a:t>
            </a:r>
            <a:br>
              <a:rPr lang="ar-SA" sz="4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824AAED5-C8DC-4E15-8878-DB7AF4E064B0}"/>
              </a:ext>
            </a:extLst>
          </p:cNvPr>
          <p:cNvSpPr/>
          <p:nvPr/>
        </p:nvSpPr>
        <p:spPr>
          <a:xfrm>
            <a:off x="644769" y="309489"/>
            <a:ext cx="10902462" cy="1386371"/>
          </a:xfrm>
          <a:prstGeom prst="cloudCallout">
            <a:avLst>
              <a:gd name="adj1" fmla="val 1096"/>
              <a:gd name="adj2" fmla="val 817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تعالوا بنا نتمرن 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137BBA7E-475D-4E91-A1E4-E940F7A35E4B}"/>
              </a:ext>
            </a:extLst>
          </p:cNvPr>
          <p:cNvSpPr/>
          <p:nvPr/>
        </p:nvSpPr>
        <p:spPr>
          <a:xfrm>
            <a:off x="4948319" y="2008280"/>
            <a:ext cx="2941320" cy="9448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احسب ناتج ما يلي </a:t>
            </a:r>
            <a:endParaRPr lang="en-US" sz="32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4C78B456-C713-4CF8-8B51-977075B4EBC9}"/>
              </a:ext>
            </a:extLst>
          </p:cNvPr>
          <p:cNvSpPr/>
          <p:nvPr/>
        </p:nvSpPr>
        <p:spPr>
          <a:xfrm>
            <a:off x="9034827" y="3097235"/>
            <a:ext cx="2307982" cy="933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D8D1071E-BAD9-42AC-B18F-31D0EB35940C}"/>
              </a:ext>
            </a:extLst>
          </p:cNvPr>
          <p:cNvSpPr/>
          <p:nvPr/>
        </p:nvSpPr>
        <p:spPr>
          <a:xfrm>
            <a:off x="8115300" y="3316400"/>
            <a:ext cx="731520" cy="579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+</a:t>
            </a:r>
            <a:endParaRPr lang="en-US" sz="3200" dirty="0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3051F03C-606F-4C57-8A49-7281B29CCED3}"/>
              </a:ext>
            </a:extLst>
          </p:cNvPr>
          <p:cNvSpPr/>
          <p:nvPr/>
        </p:nvSpPr>
        <p:spPr>
          <a:xfrm>
            <a:off x="4785580" y="3307490"/>
            <a:ext cx="731520" cy="579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=</a:t>
            </a:r>
            <a:endParaRPr lang="en-US" sz="3200" dirty="0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D381B5E8-A945-4FA3-9633-78008667D486}"/>
              </a:ext>
            </a:extLst>
          </p:cNvPr>
          <p:cNvSpPr/>
          <p:nvPr/>
        </p:nvSpPr>
        <p:spPr>
          <a:xfrm>
            <a:off x="2352199" y="3340961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</a:t>
            </a:r>
            <a:endParaRPr lang="en-US" sz="3200" dirty="0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1AF1D80-8C8F-4847-81D4-D4AADBAACAE9}"/>
              </a:ext>
            </a:extLst>
          </p:cNvPr>
          <p:cNvSpPr/>
          <p:nvPr/>
        </p:nvSpPr>
        <p:spPr>
          <a:xfrm>
            <a:off x="2344029" y="3095421"/>
            <a:ext cx="2307982" cy="933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9000B289-8588-4DDB-A243-210ADCCB07C6}"/>
              </a:ext>
            </a:extLst>
          </p:cNvPr>
          <p:cNvSpPr/>
          <p:nvPr/>
        </p:nvSpPr>
        <p:spPr>
          <a:xfrm>
            <a:off x="5650669" y="3097235"/>
            <a:ext cx="2307982" cy="933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B922297-BB88-45AA-93B4-DA4E7CE27960}"/>
              </a:ext>
            </a:extLst>
          </p:cNvPr>
          <p:cNvSpPr/>
          <p:nvPr/>
        </p:nvSpPr>
        <p:spPr>
          <a:xfrm>
            <a:off x="2935529" y="3340961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7</a:t>
            </a:r>
            <a:endParaRPr lang="en-US" sz="320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E7F3915-97DD-497D-81A4-04FD85F84F8F}"/>
              </a:ext>
            </a:extLst>
          </p:cNvPr>
          <p:cNvSpPr/>
          <p:nvPr/>
        </p:nvSpPr>
        <p:spPr>
          <a:xfrm>
            <a:off x="3503148" y="3340961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5</a:t>
            </a:r>
            <a:endParaRPr lang="en-US" sz="3200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D594B7B-8BA9-470F-9176-1B0018EBC655}"/>
              </a:ext>
            </a:extLst>
          </p:cNvPr>
          <p:cNvSpPr/>
          <p:nvPr/>
        </p:nvSpPr>
        <p:spPr>
          <a:xfrm>
            <a:off x="4084392" y="3340961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</a:t>
            </a:r>
            <a:endParaRPr lang="en-US" sz="3200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C7A04CB-9FE2-4B0F-8650-3081448C7A4E}"/>
              </a:ext>
            </a:extLst>
          </p:cNvPr>
          <p:cNvSpPr/>
          <p:nvPr/>
        </p:nvSpPr>
        <p:spPr>
          <a:xfrm>
            <a:off x="2391361" y="3340961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7</a:t>
            </a:r>
            <a:endParaRPr lang="en-US" sz="3200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DE63927-F51B-4571-8A1F-FAADA21AC17C}"/>
              </a:ext>
            </a:extLst>
          </p:cNvPr>
          <p:cNvSpPr/>
          <p:nvPr/>
        </p:nvSpPr>
        <p:spPr>
          <a:xfrm>
            <a:off x="9136266" y="3340961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1</a:t>
            </a:r>
            <a:endParaRPr lang="en-US" sz="32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AFBA863-E1E2-47A8-8C82-89D5A96E4987}"/>
              </a:ext>
            </a:extLst>
          </p:cNvPr>
          <p:cNvSpPr/>
          <p:nvPr/>
        </p:nvSpPr>
        <p:spPr>
          <a:xfrm>
            <a:off x="9671536" y="3340961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0</a:t>
            </a:r>
            <a:endParaRPr lang="en-US" sz="3200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29BB0DE-ABA7-49A0-83F0-86B9B7D484E4}"/>
              </a:ext>
            </a:extLst>
          </p:cNvPr>
          <p:cNvSpPr/>
          <p:nvPr/>
        </p:nvSpPr>
        <p:spPr>
          <a:xfrm>
            <a:off x="10271903" y="3340961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</a:t>
            </a:r>
            <a:endParaRPr lang="en-US" sz="3200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4630C78-D1EE-43D9-BBF0-65208C8C1E25}"/>
              </a:ext>
            </a:extLst>
          </p:cNvPr>
          <p:cNvSpPr/>
          <p:nvPr/>
        </p:nvSpPr>
        <p:spPr>
          <a:xfrm>
            <a:off x="10807356" y="3340961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0</a:t>
            </a:r>
            <a:endParaRPr lang="en-US" sz="3200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3AFFF5D-A074-4DBE-821B-7D182DD6C4A9}"/>
              </a:ext>
            </a:extLst>
          </p:cNvPr>
          <p:cNvSpPr/>
          <p:nvPr/>
        </p:nvSpPr>
        <p:spPr>
          <a:xfrm>
            <a:off x="5728187" y="3340961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6</a:t>
            </a:r>
            <a:endParaRPr lang="en-US" sz="3200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E8B6A01-22BD-4A46-8C15-A3071E0E9EDC}"/>
              </a:ext>
            </a:extLst>
          </p:cNvPr>
          <p:cNvSpPr/>
          <p:nvPr/>
        </p:nvSpPr>
        <p:spPr>
          <a:xfrm>
            <a:off x="6277708" y="3340961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7</a:t>
            </a:r>
            <a:endParaRPr lang="en-US" sz="3200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31038CD-0353-4CD5-99AB-A62C65D62F45}"/>
              </a:ext>
            </a:extLst>
          </p:cNvPr>
          <p:cNvSpPr/>
          <p:nvPr/>
        </p:nvSpPr>
        <p:spPr>
          <a:xfrm>
            <a:off x="6827229" y="3340961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3</a:t>
            </a:r>
            <a:endParaRPr lang="en-US" sz="3200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CED3A7A1-E98E-427C-B7E1-8B7047DC3BCC}"/>
              </a:ext>
            </a:extLst>
          </p:cNvPr>
          <p:cNvSpPr/>
          <p:nvPr/>
        </p:nvSpPr>
        <p:spPr>
          <a:xfrm>
            <a:off x="7411328" y="3345181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08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824AAED5-C8DC-4E15-8878-DB7AF4E064B0}"/>
              </a:ext>
            </a:extLst>
          </p:cNvPr>
          <p:cNvSpPr/>
          <p:nvPr/>
        </p:nvSpPr>
        <p:spPr>
          <a:xfrm>
            <a:off x="644769" y="309489"/>
            <a:ext cx="10902462" cy="1386371"/>
          </a:xfrm>
          <a:prstGeom prst="cloudCallout">
            <a:avLst>
              <a:gd name="adj1" fmla="val 1096"/>
              <a:gd name="adj2" fmla="val 817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تعالوا بنا نتمرن 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E3B1B629-D5C7-4D3E-BA20-7F2E5D462C64}"/>
              </a:ext>
            </a:extLst>
          </p:cNvPr>
          <p:cNvSpPr/>
          <p:nvPr/>
        </p:nvSpPr>
        <p:spPr>
          <a:xfrm>
            <a:off x="5689209" y="4688881"/>
            <a:ext cx="2307981" cy="9448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33F47B5C-5F93-4CCA-BA45-C163254ECAE5}"/>
              </a:ext>
            </a:extLst>
          </p:cNvPr>
          <p:cNvSpPr/>
          <p:nvPr/>
        </p:nvSpPr>
        <p:spPr>
          <a:xfrm>
            <a:off x="8327632" y="3658544"/>
            <a:ext cx="731520" cy="579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+</a:t>
            </a:r>
            <a:endParaRPr lang="en-US" sz="3200" dirty="0"/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BA449C14-35E0-42E4-A363-1F27064ACD0A}"/>
              </a:ext>
            </a:extLst>
          </p:cNvPr>
          <p:cNvSpPr/>
          <p:nvPr/>
        </p:nvSpPr>
        <p:spPr>
          <a:xfrm>
            <a:off x="7374257" y="4940341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7</a:t>
            </a:r>
            <a:endParaRPr lang="en-US" sz="3200" dirty="0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0BEE7209-765E-485B-B2B3-3FD864D31B40}"/>
              </a:ext>
            </a:extLst>
          </p:cNvPr>
          <p:cNvSpPr/>
          <p:nvPr/>
        </p:nvSpPr>
        <p:spPr>
          <a:xfrm>
            <a:off x="6843199" y="4940341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8</a:t>
            </a:r>
            <a:endParaRPr lang="en-US" sz="3200" dirty="0"/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1E6CF839-3784-4DC7-A9AE-EA00F42B087C}"/>
              </a:ext>
            </a:extLst>
          </p:cNvPr>
          <p:cNvSpPr/>
          <p:nvPr/>
        </p:nvSpPr>
        <p:spPr>
          <a:xfrm>
            <a:off x="6312141" y="4940341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9</a:t>
            </a:r>
            <a:endParaRPr lang="en-US" sz="3200" dirty="0"/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454660CF-7CF3-4448-BDC2-5A2B392C5943}"/>
              </a:ext>
            </a:extLst>
          </p:cNvPr>
          <p:cNvSpPr/>
          <p:nvPr/>
        </p:nvSpPr>
        <p:spPr>
          <a:xfrm>
            <a:off x="5781083" y="4943742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5</a:t>
            </a:r>
            <a:endParaRPr lang="en-US" sz="3200" dirty="0"/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9D5CAD2-AD4B-4F63-A8D3-3DF0D6BB89E3}"/>
              </a:ext>
            </a:extLst>
          </p:cNvPr>
          <p:cNvCxnSpPr/>
          <p:nvPr/>
        </p:nvCxnSpPr>
        <p:spPr>
          <a:xfrm flipH="1">
            <a:off x="5608320" y="4594041"/>
            <a:ext cx="27193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5538970-A2C1-49EE-B301-278DB0858C0E}"/>
              </a:ext>
            </a:extLst>
          </p:cNvPr>
          <p:cNvSpPr/>
          <p:nvPr/>
        </p:nvSpPr>
        <p:spPr>
          <a:xfrm>
            <a:off x="5689209" y="3536623"/>
            <a:ext cx="2307981" cy="9448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B48779D6-BD55-4EE0-BE18-FA33FC71E4B6}"/>
              </a:ext>
            </a:extLst>
          </p:cNvPr>
          <p:cNvSpPr/>
          <p:nvPr/>
        </p:nvSpPr>
        <p:spPr>
          <a:xfrm>
            <a:off x="5689208" y="2458455"/>
            <a:ext cx="2307981" cy="9448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816B47BE-92DE-44E9-B3CE-C40E2FB7D071}"/>
              </a:ext>
            </a:extLst>
          </p:cNvPr>
          <p:cNvSpPr/>
          <p:nvPr/>
        </p:nvSpPr>
        <p:spPr>
          <a:xfrm>
            <a:off x="5781080" y="2702990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5</a:t>
            </a:r>
            <a:endParaRPr lang="en-US" sz="3200" dirty="0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6D2129E4-BA09-44CE-A0F4-5C5F75BB2E3F}"/>
              </a:ext>
            </a:extLst>
          </p:cNvPr>
          <p:cNvSpPr/>
          <p:nvPr/>
        </p:nvSpPr>
        <p:spPr>
          <a:xfrm>
            <a:off x="6312139" y="2702990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1</a:t>
            </a:r>
            <a:endParaRPr lang="en-US" sz="3200" dirty="0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DF304C9C-2844-4547-9D46-0CB08759826C}"/>
              </a:ext>
            </a:extLst>
          </p:cNvPr>
          <p:cNvSpPr/>
          <p:nvPr/>
        </p:nvSpPr>
        <p:spPr>
          <a:xfrm>
            <a:off x="6843198" y="2702990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</a:t>
            </a:r>
            <a:endParaRPr lang="en-US" sz="3200" dirty="0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051BDEFF-EECE-4DE0-ADB0-A87CBA1508C0}"/>
              </a:ext>
            </a:extLst>
          </p:cNvPr>
          <p:cNvSpPr/>
          <p:nvPr/>
        </p:nvSpPr>
        <p:spPr>
          <a:xfrm>
            <a:off x="7374257" y="2702990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</a:t>
            </a:r>
            <a:endParaRPr lang="en-US" sz="3200" dirty="0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C17C9E2-1E5E-4536-9F58-3C97D1CCDAAB}"/>
              </a:ext>
            </a:extLst>
          </p:cNvPr>
          <p:cNvSpPr/>
          <p:nvPr/>
        </p:nvSpPr>
        <p:spPr>
          <a:xfrm>
            <a:off x="5784300" y="3795704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0</a:t>
            </a:r>
            <a:endParaRPr lang="en-US" sz="3200" dirty="0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2B4B1103-793E-4C7E-ACE9-A3ED87A95A03}"/>
              </a:ext>
            </a:extLst>
          </p:cNvPr>
          <p:cNvSpPr/>
          <p:nvPr/>
        </p:nvSpPr>
        <p:spPr>
          <a:xfrm>
            <a:off x="6312139" y="3795704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8</a:t>
            </a:r>
            <a:endParaRPr lang="en-US" sz="3200" dirty="0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66017F78-5BA1-4D77-A902-2F886A17C395}"/>
              </a:ext>
            </a:extLst>
          </p:cNvPr>
          <p:cNvSpPr/>
          <p:nvPr/>
        </p:nvSpPr>
        <p:spPr>
          <a:xfrm>
            <a:off x="6841732" y="3795704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6</a:t>
            </a:r>
            <a:endParaRPr lang="en-US" sz="3200" dirty="0"/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069F9F90-CB6C-4D91-B898-7CF716869385}"/>
              </a:ext>
            </a:extLst>
          </p:cNvPr>
          <p:cNvSpPr/>
          <p:nvPr/>
        </p:nvSpPr>
        <p:spPr>
          <a:xfrm>
            <a:off x="7370810" y="3793123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257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94272"/>
            <a:ext cx="10869637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وإلى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5" y="618561"/>
            <a:ext cx="6474543" cy="1621225"/>
          </a:xfrm>
          <a:prstGeom prst="cloudCallout">
            <a:avLst>
              <a:gd name="adj1" fmla="val 1312"/>
              <a:gd name="adj2" fmla="val 76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>
            <a:off x="3700420" y="2723071"/>
            <a:ext cx="5099195" cy="145964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cs typeface="Arial" panose="020B0604020202020204" pitchFamily="34" charset="0"/>
              </a:rPr>
              <a:t>1- </a:t>
            </a:r>
            <a:r>
              <a:rPr lang="ar-SA" sz="32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أن </a:t>
            </a:r>
            <a:r>
              <a:rPr lang="ar-SY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تجمع عددين من أربع منازل جمعاً بسيطاً</a:t>
            </a:r>
            <a:endParaRPr kumimoji="0" lang="ar-SA" sz="3200" b="1" i="0" u="none" strike="noStrike" kern="1200" cap="none" spc="0" normalizeH="0" baseline="0" noProof="0" dirty="0">
              <a:ln/>
              <a:solidFill>
                <a:srgbClr val="9BBB59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13904" y="710002"/>
            <a:ext cx="3381124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عزيزي التلميذ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نرجو تحقيقه في هذا الدرس هو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0420" y="4237834"/>
            <a:ext cx="4984955" cy="26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8212307-B5FF-4576-B111-EC4BBF47FAF9}"/>
              </a:ext>
            </a:extLst>
          </p:cNvPr>
          <p:cNvSpPr/>
          <p:nvPr/>
        </p:nvSpPr>
        <p:spPr>
          <a:xfrm>
            <a:off x="8976360" y="502920"/>
            <a:ext cx="210312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استكشف</a:t>
            </a:r>
            <a:endParaRPr lang="en-US" sz="3200" dirty="0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F099FCF0-2EBB-423C-B908-DC24579A98BD}"/>
              </a:ext>
            </a:extLst>
          </p:cNvPr>
          <p:cNvSpPr/>
          <p:nvPr/>
        </p:nvSpPr>
        <p:spPr>
          <a:xfrm>
            <a:off x="1577340" y="1371600"/>
            <a:ext cx="9037320" cy="21793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رافق صديقنا محمد والده إلى المركز الثقافي حيث بلغ عدد الزوار للمركز في ذلك اليوم 2336 زائراً </a:t>
            </a:r>
          </a:p>
          <a:p>
            <a:pPr algn="ctr"/>
            <a:r>
              <a:rPr lang="ar-SY" sz="3200" dirty="0"/>
              <a:t>أما في اليوم التالي فقد بلغ عدد الزوار 1132 زائراً</a:t>
            </a:r>
          </a:p>
          <a:p>
            <a:pPr algn="ctr"/>
            <a:r>
              <a:rPr lang="ar-SY" sz="3200" dirty="0"/>
              <a:t>فكم مجموع الزوار في اليومين معاً؟</a:t>
            </a:r>
          </a:p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1E8EAC6-8FE2-4DFD-AC77-F7F85BB35026}"/>
              </a:ext>
            </a:extLst>
          </p:cNvPr>
          <p:cNvSpPr/>
          <p:nvPr/>
        </p:nvSpPr>
        <p:spPr>
          <a:xfrm>
            <a:off x="7299960" y="899160"/>
            <a:ext cx="40386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600" b="1" dirty="0"/>
              <a:t>لحساب ناتج جمع 2336+1132</a:t>
            </a:r>
            <a:endParaRPr lang="en-US" sz="3600" b="1" dirty="0"/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17F228A1-2202-40E2-AA79-51BB77A19A5F}"/>
              </a:ext>
            </a:extLst>
          </p:cNvPr>
          <p:cNvSpPr/>
          <p:nvPr/>
        </p:nvSpPr>
        <p:spPr>
          <a:xfrm>
            <a:off x="5577840" y="8991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واحدات</a:t>
            </a:r>
            <a:endParaRPr lang="en-US" sz="3200" dirty="0"/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930AC11D-CCC5-4CFE-9FEA-84B75A17904A}"/>
              </a:ext>
            </a:extLst>
          </p:cNvPr>
          <p:cNvSpPr/>
          <p:nvPr/>
        </p:nvSpPr>
        <p:spPr>
          <a:xfrm>
            <a:off x="5577840" y="21183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6</a:t>
            </a:r>
            <a:endParaRPr lang="en-US" sz="3200" dirty="0"/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DDF9032-4A24-43B4-975C-62A7CADBE850}"/>
              </a:ext>
            </a:extLst>
          </p:cNvPr>
          <p:cNvSpPr/>
          <p:nvPr/>
        </p:nvSpPr>
        <p:spPr>
          <a:xfrm>
            <a:off x="4069080" y="21183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3</a:t>
            </a:r>
            <a:endParaRPr lang="en-US" sz="3200" dirty="0"/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7D7DA50-A84D-44F8-9F40-81BE4A1CB85C}"/>
              </a:ext>
            </a:extLst>
          </p:cNvPr>
          <p:cNvSpPr/>
          <p:nvPr/>
        </p:nvSpPr>
        <p:spPr>
          <a:xfrm>
            <a:off x="2560320" y="21183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3</a:t>
            </a:r>
            <a:endParaRPr lang="en-US" sz="3200" dirty="0"/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DC00493-0B59-45E8-86F5-7690B8ABE435}"/>
              </a:ext>
            </a:extLst>
          </p:cNvPr>
          <p:cNvSpPr/>
          <p:nvPr/>
        </p:nvSpPr>
        <p:spPr>
          <a:xfrm>
            <a:off x="1051560" y="21183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</a:t>
            </a:r>
            <a:endParaRPr lang="en-US" sz="3200" dirty="0"/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BD45B975-55A5-4356-B275-59F0DC21712C}"/>
              </a:ext>
            </a:extLst>
          </p:cNvPr>
          <p:cNvSpPr/>
          <p:nvPr/>
        </p:nvSpPr>
        <p:spPr>
          <a:xfrm>
            <a:off x="1051560" y="8991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ألوف</a:t>
            </a:r>
            <a:endParaRPr lang="en-US" sz="3200" dirty="0"/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73CA0DB-56AE-461A-AEF1-98C1CA9AE7A9}"/>
              </a:ext>
            </a:extLst>
          </p:cNvPr>
          <p:cNvSpPr/>
          <p:nvPr/>
        </p:nvSpPr>
        <p:spPr>
          <a:xfrm>
            <a:off x="2560320" y="8991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مئات</a:t>
            </a:r>
            <a:endParaRPr lang="en-US" sz="3200" dirty="0"/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74FF72F-76B1-49B9-94B4-8AD26A46C065}"/>
              </a:ext>
            </a:extLst>
          </p:cNvPr>
          <p:cNvSpPr/>
          <p:nvPr/>
        </p:nvSpPr>
        <p:spPr>
          <a:xfrm>
            <a:off x="4069080" y="8991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عشرات</a:t>
            </a:r>
            <a:endParaRPr lang="en-US" sz="3200" dirty="0"/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470FB6D6-F58A-4F24-A7EC-F383FB03535B}"/>
              </a:ext>
            </a:extLst>
          </p:cNvPr>
          <p:cNvSpPr/>
          <p:nvPr/>
        </p:nvSpPr>
        <p:spPr>
          <a:xfrm>
            <a:off x="5600700" y="33375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</a:t>
            </a:r>
            <a:endParaRPr lang="en-US" sz="3200" dirty="0"/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CCADD0D5-F21E-411A-9842-C84A45E1BD0F}"/>
              </a:ext>
            </a:extLst>
          </p:cNvPr>
          <p:cNvSpPr/>
          <p:nvPr/>
        </p:nvSpPr>
        <p:spPr>
          <a:xfrm>
            <a:off x="4069080" y="33375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3</a:t>
            </a:r>
            <a:endParaRPr lang="en-US" sz="3200" dirty="0"/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6B78DD00-5F61-4B5B-9188-0CF518992F6B}"/>
              </a:ext>
            </a:extLst>
          </p:cNvPr>
          <p:cNvSpPr/>
          <p:nvPr/>
        </p:nvSpPr>
        <p:spPr>
          <a:xfrm>
            <a:off x="2560320" y="33375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1</a:t>
            </a:r>
            <a:endParaRPr lang="en-US" sz="3200" dirty="0"/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0BB4455-B4D5-4DEE-BFA3-3499B3B35F1D}"/>
              </a:ext>
            </a:extLst>
          </p:cNvPr>
          <p:cNvSpPr/>
          <p:nvPr/>
        </p:nvSpPr>
        <p:spPr>
          <a:xfrm>
            <a:off x="1051560" y="33375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1</a:t>
            </a:r>
            <a:endParaRPr lang="en-US" sz="3200" dirty="0"/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80C3E2BC-18A9-444B-BB75-F0A8947D1285}"/>
              </a:ext>
            </a:extLst>
          </p:cNvPr>
          <p:cNvSpPr/>
          <p:nvPr/>
        </p:nvSpPr>
        <p:spPr>
          <a:xfrm>
            <a:off x="7299960" y="2240280"/>
            <a:ext cx="1950720" cy="792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2336</a:t>
            </a:r>
            <a:endParaRPr lang="en-US" sz="3200" dirty="0"/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26A428FD-7DB3-4BE0-AD45-056F06ED87AA}"/>
              </a:ext>
            </a:extLst>
          </p:cNvPr>
          <p:cNvSpPr/>
          <p:nvPr/>
        </p:nvSpPr>
        <p:spPr>
          <a:xfrm>
            <a:off x="7299960" y="3429001"/>
            <a:ext cx="1950720" cy="792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1132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1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  <p:bldP spid="66" grpId="0" animBg="1"/>
      <p:bldP spid="68" grpId="0" animBg="1"/>
      <p:bldP spid="70" grpId="0" animBg="1"/>
      <p:bldP spid="72" grpId="0" animBg="1"/>
      <p:bldP spid="73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1E8EAC6-8FE2-4DFD-AC77-F7F85BB35026}"/>
              </a:ext>
            </a:extLst>
          </p:cNvPr>
          <p:cNvSpPr/>
          <p:nvPr/>
        </p:nvSpPr>
        <p:spPr>
          <a:xfrm>
            <a:off x="7284720" y="533400"/>
            <a:ext cx="4038600" cy="103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600" b="1" dirty="0"/>
              <a:t> جمع الواحدات</a:t>
            </a:r>
            <a:endParaRPr lang="en-US" sz="3600" b="1" dirty="0"/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17F228A1-2202-40E2-AA79-51BB77A19A5F}"/>
              </a:ext>
            </a:extLst>
          </p:cNvPr>
          <p:cNvSpPr/>
          <p:nvPr/>
        </p:nvSpPr>
        <p:spPr>
          <a:xfrm>
            <a:off x="5600700" y="5943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واحدات</a:t>
            </a:r>
            <a:endParaRPr lang="en-US" sz="3200" dirty="0"/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930AC11D-CCC5-4CFE-9FEA-84B75A17904A}"/>
              </a:ext>
            </a:extLst>
          </p:cNvPr>
          <p:cNvSpPr/>
          <p:nvPr/>
        </p:nvSpPr>
        <p:spPr>
          <a:xfrm>
            <a:off x="5600700" y="16611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6</a:t>
            </a:r>
            <a:endParaRPr lang="en-US" sz="3200" dirty="0"/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470FB6D6-F58A-4F24-A7EC-F383FB03535B}"/>
              </a:ext>
            </a:extLst>
          </p:cNvPr>
          <p:cNvSpPr/>
          <p:nvPr/>
        </p:nvSpPr>
        <p:spPr>
          <a:xfrm>
            <a:off x="5600700" y="27279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</a:t>
            </a:r>
            <a:endParaRPr lang="en-US" sz="3200" dirty="0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8387680-073A-4D83-B7E8-D1F0AF26FC95}"/>
              </a:ext>
            </a:extLst>
          </p:cNvPr>
          <p:cNvSpPr/>
          <p:nvPr/>
        </p:nvSpPr>
        <p:spPr>
          <a:xfrm>
            <a:off x="5600700" y="37947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8</a:t>
            </a:r>
            <a:endParaRPr lang="en-US" sz="3200" dirty="0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768A907A-4894-4709-90A8-BEA7A147B85E}"/>
              </a:ext>
            </a:extLst>
          </p:cNvPr>
          <p:cNvSpPr/>
          <p:nvPr/>
        </p:nvSpPr>
        <p:spPr>
          <a:xfrm>
            <a:off x="7391400" y="2575560"/>
            <a:ext cx="548640" cy="4419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+</a:t>
            </a:r>
            <a:endParaRPr lang="en-US" sz="3200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533A94F-74CB-4461-B336-1AD602D96342}"/>
              </a:ext>
            </a:extLst>
          </p:cNvPr>
          <p:cNvSpPr/>
          <p:nvPr/>
        </p:nvSpPr>
        <p:spPr>
          <a:xfrm>
            <a:off x="7391400" y="3840481"/>
            <a:ext cx="548640" cy="4419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=</a:t>
            </a:r>
            <a:endParaRPr lang="en-US" sz="3200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2312C37-CE0E-4BF8-AFBA-583B67A54B6E}"/>
              </a:ext>
            </a:extLst>
          </p:cNvPr>
          <p:cNvSpPr/>
          <p:nvPr/>
        </p:nvSpPr>
        <p:spPr>
          <a:xfrm>
            <a:off x="8839200" y="1783080"/>
            <a:ext cx="1950720" cy="792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2336</a:t>
            </a:r>
            <a:endParaRPr lang="en-US" sz="3200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C56AE27-C1E6-4546-AFBF-49E953E7880B}"/>
              </a:ext>
            </a:extLst>
          </p:cNvPr>
          <p:cNvSpPr/>
          <p:nvPr/>
        </p:nvSpPr>
        <p:spPr>
          <a:xfrm>
            <a:off x="8839200" y="2865120"/>
            <a:ext cx="1950720" cy="792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1132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07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 animBg="1"/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1E8EAC6-8FE2-4DFD-AC77-F7F85BB35026}"/>
              </a:ext>
            </a:extLst>
          </p:cNvPr>
          <p:cNvSpPr/>
          <p:nvPr/>
        </p:nvSpPr>
        <p:spPr>
          <a:xfrm>
            <a:off x="7284720" y="533400"/>
            <a:ext cx="4038600" cy="103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600" b="1" dirty="0"/>
              <a:t>جمع العشرات</a:t>
            </a:r>
            <a:endParaRPr lang="en-US" sz="3600" b="1" dirty="0"/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17F228A1-2202-40E2-AA79-51BB77A19A5F}"/>
              </a:ext>
            </a:extLst>
          </p:cNvPr>
          <p:cNvSpPr/>
          <p:nvPr/>
        </p:nvSpPr>
        <p:spPr>
          <a:xfrm>
            <a:off x="5600700" y="5943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واحدات</a:t>
            </a:r>
            <a:endParaRPr lang="en-US" sz="3200" dirty="0"/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930AC11D-CCC5-4CFE-9FEA-84B75A17904A}"/>
              </a:ext>
            </a:extLst>
          </p:cNvPr>
          <p:cNvSpPr/>
          <p:nvPr/>
        </p:nvSpPr>
        <p:spPr>
          <a:xfrm>
            <a:off x="5600700" y="16611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6</a:t>
            </a:r>
            <a:endParaRPr lang="en-US" sz="3200" dirty="0"/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DDF9032-4A24-43B4-975C-62A7CADBE850}"/>
              </a:ext>
            </a:extLst>
          </p:cNvPr>
          <p:cNvSpPr/>
          <p:nvPr/>
        </p:nvSpPr>
        <p:spPr>
          <a:xfrm>
            <a:off x="4080510" y="16611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3</a:t>
            </a:r>
            <a:endParaRPr lang="en-US" sz="3200" dirty="0"/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74FF72F-76B1-49B9-94B4-8AD26A46C065}"/>
              </a:ext>
            </a:extLst>
          </p:cNvPr>
          <p:cNvSpPr/>
          <p:nvPr/>
        </p:nvSpPr>
        <p:spPr>
          <a:xfrm>
            <a:off x="4069080" y="5943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عشرات</a:t>
            </a:r>
            <a:endParaRPr lang="en-US" sz="3200" dirty="0"/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470FB6D6-F58A-4F24-A7EC-F383FB03535B}"/>
              </a:ext>
            </a:extLst>
          </p:cNvPr>
          <p:cNvSpPr/>
          <p:nvPr/>
        </p:nvSpPr>
        <p:spPr>
          <a:xfrm>
            <a:off x="5600700" y="27279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</a:t>
            </a:r>
            <a:endParaRPr lang="en-US" sz="3200" dirty="0"/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CCADD0D5-F21E-411A-9842-C84A45E1BD0F}"/>
              </a:ext>
            </a:extLst>
          </p:cNvPr>
          <p:cNvSpPr/>
          <p:nvPr/>
        </p:nvSpPr>
        <p:spPr>
          <a:xfrm>
            <a:off x="4069080" y="27279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3</a:t>
            </a:r>
            <a:endParaRPr lang="en-US" sz="3200" dirty="0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8387680-073A-4D83-B7E8-D1F0AF26FC95}"/>
              </a:ext>
            </a:extLst>
          </p:cNvPr>
          <p:cNvSpPr/>
          <p:nvPr/>
        </p:nvSpPr>
        <p:spPr>
          <a:xfrm>
            <a:off x="5600700" y="37947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8</a:t>
            </a:r>
            <a:endParaRPr lang="en-US" sz="3200" dirty="0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768A907A-4894-4709-90A8-BEA7A147B85E}"/>
              </a:ext>
            </a:extLst>
          </p:cNvPr>
          <p:cNvSpPr/>
          <p:nvPr/>
        </p:nvSpPr>
        <p:spPr>
          <a:xfrm>
            <a:off x="7391400" y="2575560"/>
            <a:ext cx="548640" cy="4419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+</a:t>
            </a:r>
            <a:endParaRPr lang="en-US" sz="3200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1B0D74D-DF24-4422-966C-AD93C96B054C}"/>
              </a:ext>
            </a:extLst>
          </p:cNvPr>
          <p:cNvSpPr/>
          <p:nvPr/>
        </p:nvSpPr>
        <p:spPr>
          <a:xfrm>
            <a:off x="4069080" y="37947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6</a:t>
            </a:r>
            <a:endParaRPr lang="en-US" sz="3200" dirty="0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6E98C76A-9ECE-4420-B6BC-AA6AEF7380AE}"/>
              </a:ext>
            </a:extLst>
          </p:cNvPr>
          <p:cNvSpPr/>
          <p:nvPr/>
        </p:nvSpPr>
        <p:spPr>
          <a:xfrm>
            <a:off x="7391400" y="3840481"/>
            <a:ext cx="548640" cy="4419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=</a:t>
            </a:r>
            <a:endParaRPr lang="en-US" sz="3200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35D49A9-C1DA-412B-AF5E-02E4C74F925A}"/>
              </a:ext>
            </a:extLst>
          </p:cNvPr>
          <p:cNvSpPr/>
          <p:nvPr/>
        </p:nvSpPr>
        <p:spPr>
          <a:xfrm>
            <a:off x="8911590" y="1783080"/>
            <a:ext cx="1950720" cy="792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2336</a:t>
            </a:r>
            <a:endParaRPr lang="en-US" sz="3200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137214F-6E26-47EF-8F1E-AFCC68BF64AE}"/>
              </a:ext>
            </a:extLst>
          </p:cNvPr>
          <p:cNvSpPr/>
          <p:nvPr/>
        </p:nvSpPr>
        <p:spPr>
          <a:xfrm>
            <a:off x="8911590" y="2796540"/>
            <a:ext cx="1950720" cy="792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1132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96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8" grpId="0" animBg="1"/>
      <p:bldP spid="3" grpId="0" animBg="1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1E8EAC6-8FE2-4DFD-AC77-F7F85BB35026}"/>
              </a:ext>
            </a:extLst>
          </p:cNvPr>
          <p:cNvSpPr/>
          <p:nvPr/>
        </p:nvSpPr>
        <p:spPr>
          <a:xfrm>
            <a:off x="7284720" y="533400"/>
            <a:ext cx="4038600" cy="103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600" b="1" dirty="0"/>
              <a:t> جمع المئات</a:t>
            </a:r>
            <a:endParaRPr lang="en-US" sz="3600" b="1" dirty="0"/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17F228A1-2202-40E2-AA79-51BB77A19A5F}"/>
              </a:ext>
            </a:extLst>
          </p:cNvPr>
          <p:cNvSpPr/>
          <p:nvPr/>
        </p:nvSpPr>
        <p:spPr>
          <a:xfrm>
            <a:off x="5600700" y="5943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واحدات</a:t>
            </a:r>
            <a:endParaRPr lang="en-US" sz="3200" dirty="0"/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930AC11D-CCC5-4CFE-9FEA-84B75A17904A}"/>
              </a:ext>
            </a:extLst>
          </p:cNvPr>
          <p:cNvSpPr/>
          <p:nvPr/>
        </p:nvSpPr>
        <p:spPr>
          <a:xfrm>
            <a:off x="5600700" y="16611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6</a:t>
            </a:r>
            <a:endParaRPr lang="en-US" sz="3200" dirty="0"/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DDF9032-4A24-43B4-975C-62A7CADBE850}"/>
              </a:ext>
            </a:extLst>
          </p:cNvPr>
          <p:cNvSpPr/>
          <p:nvPr/>
        </p:nvSpPr>
        <p:spPr>
          <a:xfrm>
            <a:off x="4080510" y="16611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3</a:t>
            </a:r>
            <a:endParaRPr lang="en-US" sz="3200" dirty="0"/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7D7DA50-A84D-44F8-9F40-81BE4A1CB85C}"/>
              </a:ext>
            </a:extLst>
          </p:cNvPr>
          <p:cNvSpPr/>
          <p:nvPr/>
        </p:nvSpPr>
        <p:spPr>
          <a:xfrm>
            <a:off x="2560320" y="16611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3</a:t>
            </a:r>
            <a:endParaRPr lang="en-US" sz="3200" dirty="0"/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73CA0DB-56AE-461A-AEF1-98C1CA9AE7A9}"/>
              </a:ext>
            </a:extLst>
          </p:cNvPr>
          <p:cNvSpPr/>
          <p:nvPr/>
        </p:nvSpPr>
        <p:spPr>
          <a:xfrm>
            <a:off x="2560320" y="5943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مئات</a:t>
            </a:r>
            <a:endParaRPr lang="en-US" sz="3200" dirty="0"/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74FF72F-76B1-49B9-94B4-8AD26A46C065}"/>
              </a:ext>
            </a:extLst>
          </p:cNvPr>
          <p:cNvSpPr/>
          <p:nvPr/>
        </p:nvSpPr>
        <p:spPr>
          <a:xfrm>
            <a:off x="4069080" y="5943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عشرات</a:t>
            </a:r>
            <a:endParaRPr lang="en-US" sz="3200" dirty="0"/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470FB6D6-F58A-4F24-A7EC-F383FB03535B}"/>
              </a:ext>
            </a:extLst>
          </p:cNvPr>
          <p:cNvSpPr/>
          <p:nvPr/>
        </p:nvSpPr>
        <p:spPr>
          <a:xfrm>
            <a:off x="5600700" y="27279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</a:t>
            </a:r>
            <a:endParaRPr lang="en-US" sz="3200" dirty="0"/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CCADD0D5-F21E-411A-9842-C84A45E1BD0F}"/>
              </a:ext>
            </a:extLst>
          </p:cNvPr>
          <p:cNvSpPr/>
          <p:nvPr/>
        </p:nvSpPr>
        <p:spPr>
          <a:xfrm>
            <a:off x="4069080" y="27279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3</a:t>
            </a:r>
            <a:endParaRPr lang="en-US" sz="3200" dirty="0"/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6B78DD00-5F61-4B5B-9188-0CF518992F6B}"/>
              </a:ext>
            </a:extLst>
          </p:cNvPr>
          <p:cNvSpPr/>
          <p:nvPr/>
        </p:nvSpPr>
        <p:spPr>
          <a:xfrm>
            <a:off x="2560320" y="27279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1</a:t>
            </a:r>
            <a:endParaRPr lang="en-US" sz="3200" dirty="0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8387680-073A-4D83-B7E8-D1F0AF26FC95}"/>
              </a:ext>
            </a:extLst>
          </p:cNvPr>
          <p:cNvSpPr/>
          <p:nvPr/>
        </p:nvSpPr>
        <p:spPr>
          <a:xfrm>
            <a:off x="5600700" y="37947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8</a:t>
            </a:r>
            <a:endParaRPr lang="en-US" sz="3200" dirty="0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768A907A-4894-4709-90A8-BEA7A147B85E}"/>
              </a:ext>
            </a:extLst>
          </p:cNvPr>
          <p:cNvSpPr/>
          <p:nvPr/>
        </p:nvSpPr>
        <p:spPr>
          <a:xfrm>
            <a:off x="7391400" y="2575560"/>
            <a:ext cx="548640" cy="4419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+</a:t>
            </a:r>
            <a:endParaRPr lang="en-US" sz="3200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1B0D74D-DF24-4422-966C-AD93C96B054C}"/>
              </a:ext>
            </a:extLst>
          </p:cNvPr>
          <p:cNvSpPr/>
          <p:nvPr/>
        </p:nvSpPr>
        <p:spPr>
          <a:xfrm>
            <a:off x="4069080" y="37947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6</a:t>
            </a:r>
            <a:endParaRPr lang="en-US" sz="32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8437704-8FD9-4B0A-B04B-D98EFA6AAAAF}"/>
              </a:ext>
            </a:extLst>
          </p:cNvPr>
          <p:cNvSpPr/>
          <p:nvPr/>
        </p:nvSpPr>
        <p:spPr>
          <a:xfrm>
            <a:off x="2560320" y="37947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4</a:t>
            </a:r>
            <a:endParaRPr lang="en-US" sz="3200" dirty="0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6429D6D7-3B06-4C59-BBDC-F4ABA0E34DC3}"/>
              </a:ext>
            </a:extLst>
          </p:cNvPr>
          <p:cNvSpPr/>
          <p:nvPr/>
        </p:nvSpPr>
        <p:spPr>
          <a:xfrm>
            <a:off x="7391400" y="3840481"/>
            <a:ext cx="548640" cy="4419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=</a:t>
            </a:r>
            <a:endParaRPr lang="en-US" sz="3200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10B955FE-E9A2-47DF-BA39-C488FED3F196}"/>
              </a:ext>
            </a:extLst>
          </p:cNvPr>
          <p:cNvSpPr/>
          <p:nvPr/>
        </p:nvSpPr>
        <p:spPr>
          <a:xfrm>
            <a:off x="8930640" y="1752600"/>
            <a:ext cx="1950720" cy="792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2336</a:t>
            </a:r>
            <a:endParaRPr lang="en-US" sz="3200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910E269D-7DF6-4F3B-9F7A-1B43952A9427}"/>
              </a:ext>
            </a:extLst>
          </p:cNvPr>
          <p:cNvSpPr/>
          <p:nvPr/>
        </p:nvSpPr>
        <p:spPr>
          <a:xfrm>
            <a:off x="8930640" y="2796540"/>
            <a:ext cx="1950720" cy="792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1132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2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70" grpId="0" animBg="1"/>
      <p:bldP spid="3" grpId="0" animBg="1"/>
      <p:bldP spid="6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1E8EAC6-8FE2-4DFD-AC77-F7F85BB35026}"/>
              </a:ext>
            </a:extLst>
          </p:cNvPr>
          <p:cNvSpPr/>
          <p:nvPr/>
        </p:nvSpPr>
        <p:spPr>
          <a:xfrm>
            <a:off x="7284720" y="533400"/>
            <a:ext cx="4038600" cy="103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600" b="1" dirty="0"/>
              <a:t> جمع الألوف</a:t>
            </a:r>
            <a:endParaRPr lang="en-US" sz="3600" b="1" dirty="0"/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17F228A1-2202-40E2-AA79-51BB77A19A5F}"/>
              </a:ext>
            </a:extLst>
          </p:cNvPr>
          <p:cNvSpPr/>
          <p:nvPr/>
        </p:nvSpPr>
        <p:spPr>
          <a:xfrm>
            <a:off x="5600700" y="5943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واحدات</a:t>
            </a:r>
            <a:endParaRPr lang="en-US" sz="3200" dirty="0"/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930AC11D-CCC5-4CFE-9FEA-84B75A17904A}"/>
              </a:ext>
            </a:extLst>
          </p:cNvPr>
          <p:cNvSpPr/>
          <p:nvPr/>
        </p:nvSpPr>
        <p:spPr>
          <a:xfrm>
            <a:off x="5600700" y="16611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6</a:t>
            </a:r>
            <a:endParaRPr lang="en-US" sz="3200" dirty="0"/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DDF9032-4A24-43B4-975C-62A7CADBE850}"/>
              </a:ext>
            </a:extLst>
          </p:cNvPr>
          <p:cNvSpPr/>
          <p:nvPr/>
        </p:nvSpPr>
        <p:spPr>
          <a:xfrm>
            <a:off x="4080510" y="16611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3</a:t>
            </a:r>
            <a:endParaRPr lang="en-US" sz="3200" dirty="0"/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7D7DA50-A84D-44F8-9F40-81BE4A1CB85C}"/>
              </a:ext>
            </a:extLst>
          </p:cNvPr>
          <p:cNvSpPr/>
          <p:nvPr/>
        </p:nvSpPr>
        <p:spPr>
          <a:xfrm>
            <a:off x="2560320" y="16611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3</a:t>
            </a:r>
            <a:endParaRPr lang="en-US" sz="3200" dirty="0"/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DC00493-0B59-45E8-86F5-7690B8ABE435}"/>
              </a:ext>
            </a:extLst>
          </p:cNvPr>
          <p:cNvSpPr/>
          <p:nvPr/>
        </p:nvSpPr>
        <p:spPr>
          <a:xfrm>
            <a:off x="1051560" y="16611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</a:t>
            </a:r>
            <a:endParaRPr lang="en-US" sz="3200" dirty="0"/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BD45B975-55A5-4356-B275-59F0DC21712C}"/>
              </a:ext>
            </a:extLst>
          </p:cNvPr>
          <p:cNvSpPr/>
          <p:nvPr/>
        </p:nvSpPr>
        <p:spPr>
          <a:xfrm>
            <a:off x="1051560" y="5943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ألوف</a:t>
            </a:r>
            <a:endParaRPr lang="en-US" sz="3200" dirty="0"/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73CA0DB-56AE-461A-AEF1-98C1CA9AE7A9}"/>
              </a:ext>
            </a:extLst>
          </p:cNvPr>
          <p:cNvSpPr/>
          <p:nvPr/>
        </p:nvSpPr>
        <p:spPr>
          <a:xfrm>
            <a:off x="2560320" y="5943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مئات</a:t>
            </a:r>
            <a:endParaRPr lang="en-US" sz="3200" dirty="0"/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74FF72F-76B1-49B9-94B4-8AD26A46C065}"/>
              </a:ext>
            </a:extLst>
          </p:cNvPr>
          <p:cNvSpPr/>
          <p:nvPr/>
        </p:nvSpPr>
        <p:spPr>
          <a:xfrm>
            <a:off x="4069080" y="5943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عشرات</a:t>
            </a:r>
            <a:endParaRPr lang="en-US" sz="3200" dirty="0"/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470FB6D6-F58A-4F24-A7EC-F383FB03535B}"/>
              </a:ext>
            </a:extLst>
          </p:cNvPr>
          <p:cNvSpPr/>
          <p:nvPr/>
        </p:nvSpPr>
        <p:spPr>
          <a:xfrm>
            <a:off x="5600700" y="275844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</a:t>
            </a:r>
            <a:endParaRPr lang="en-US" sz="3200" dirty="0"/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CCADD0D5-F21E-411A-9842-C84A45E1BD0F}"/>
              </a:ext>
            </a:extLst>
          </p:cNvPr>
          <p:cNvSpPr/>
          <p:nvPr/>
        </p:nvSpPr>
        <p:spPr>
          <a:xfrm>
            <a:off x="4069080" y="27279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3</a:t>
            </a:r>
            <a:endParaRPr lang="en-US" sz="3200" dirty="0"/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6B78DD00-5F61-4B5B-9188-0CF518992F6B}"/>
              </a:ext>
            </a:extLst>
          </p:cNvPr>
          <p:cNvSpPr/>
          <p:nvPr/>
        </p:nvSpPr>
        <p:spPr>
          <a:xfrm>
            <a:off x="2560320" y="27279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1</a:t>
            </a:r>
            <a:endParaRPr lang="en-US" sz="3200" dirty="0"/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0BB4455-B4D5-4DEE-BFA3-3499B3B35F1D}"/>
              </a:ext>
            </a:extLst>
          </p:cNvPr>
          <p:cNvSpPr/>
          <p:nvPr/>
        </p:nvSpPr>
        <p:spPr>
          <a:xfrm>
            <a:off x="1051560" y="268224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1</a:t>
            </a:r>
            <a:endParaRPr lang="en-US" sz="3200" dirty="0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8387680-073A-4D83-B7E8-D1F0AF26FC95}"/>
              </a:ext>
            </a:extLst>
          </p:cNvPr>
          <p:cNvSpPr/>
          <p:nvPr/>
        </p:nvSpPr>
        <p:spPr>
          <a:xfrm>
            <a:off x="5600700" y="37947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8</a:t>
            </a:r>
            <a:endParaRPr lang="en-US" sz="3200" dirty="0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768A907A-4894-4709-90A8-BEA7A147B85E}"/>
              </a:ext>
            </a:extLst>
          </p:cNvPr>
          <p:cNvSpPr/>
          <p:nvPr/>
        </p:nvSpPr>
        <p:spPr>
          <a:xfrm>
            <a:off x="7391400" y="2575560"/>
            <a:ext cx="548640" cy="4419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+</a:t>
            </a:r>
            <a:endParaRPr lang="en-US" sz="3200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1B0D74D-DF24-4422-966C-AD93C96B054C}"/>
              </a:ext>
            </a:extLst>
          </p:cNvPr>
          <p:cNvSpPr/>
          <p:nvPr/>
        </p:nvSpPr>
        <p:spPr>
          <a:xfrm>
            <a:off x="4069080" y="37947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6</a:t>
            </a:r>
            <a:endParaRPr lang="en-US" sz="32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8437704-8FD9-4B0A-B04B-D98EFA6AAAAF}"/>
              </a:ext>
            </a:extLst>
          </p:cNvPr>
          <p:cNvSpPr/>
          <p:nvPr/>
        </p:nvSpPr>
        <p:spPr>
          <a:xfrm>
            <a:off x="2560320" y="37947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4</a:t>
            </a:r>
            <a:endParaRPr lang="en-US" sz="3200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4FDD6EB-F2BA-421A-A3D1-E6617006F908}"/>
              </a:ext>
            </a:extLst>
          </p:cNvPr>
          <p:cNvSpPr/>
          <p:nvPr/>
        </p:nvSpPr>
        <p:spPr>
          <a:xfrm>
            <a:off x="1051560" y="3794760"/>
            <a:ext cx="1295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3</a:t>
            </a:r>
            <a:endParaRPr lang="en-US" sz="3200" dirty="0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F57711CF-2032-4CF8-85E9-3DB85AA561B6}"/>
              </a:ext>
            </a:extLst>
          </p:cNvPr>
          <p:cNvSpPr/>
          <p:nvPr/>
        </p:nvSpPr>
        <p:spPr>
          <a:xfrm>
            <a:off x="7391400" y="3840481"/>
            <a:ext cx="548640" cy="4419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=</a:t>
            </a:r>
            <a:endParaRPr lang="en-US" sz="3200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B0E60D5-9837-4646-BB6B-65BD0658C851}"/>
              </a:ext>
            </a:extLst>
          </p:cNvPr>
          <p:cNvSpPr/>
          <p:nvPr/>
        </p:nvSpPr>
        <p:spPr>
          <a:xfrm>
            <a:off x="8991600" y="1844040"/>
            <a:ext cx="1950720" cy="792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2336</a:t>
            </a:r>
            <a:endParaRPr lang="en-US" sz="32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5AC15A9F-3BD0-466B-A0EC-10CA9B18A5B5}"/>
              </a:ext>
            </a:extLst>
          </p:cNvPr>
          <p:cNvSpPr/>
          <p:nvPr/>
        </p:nvSpPr>
        <p:spPr>
          <a:xfrm>
            <a:off x="8991600" y="2910840"/>
            <a:ext cx="1950720" cy="792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1132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1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2" grpId="0" animBg="1"/>
      <p:bldP spid="3" grpId="0" animBg="1"/>
      <p:bldP spid="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F51333B1-B212-4D90-972F-B4B8B664CD81}"/>
              </a:ext>
            </a:extLst>
          </p:cNvPr>
          <p:cNvSpPr/>
          <p:nvPr/>
        </p:nvSpPr>
        <p:spPr>
          <a:xfrm>
            <a:off x="7010400" y="868680"/>
            <a:ext cx="4191000" cy="868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b="1" dirty="0"/>
              <a:t>لنجمع بشكل أفقي </a:t>
            </a:r>
            <a:endParaRPr lang="en-US" sz="3200" b="1" dirty="0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968026DE-3085-4F97-8152-15F01ADAFF26}"/>
              </a:ext>
            </a:extLst>
          </p:cNvPr>
          <p:cNvSpPr/>
          <p:nvPr/>
        </p:nvSpPr>
        <p:spPr>
          <a:xfrm>
            <a:off x="9022080" y="2148840"/>
            <a:ext cx="217932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1BE9791-2E9C-4BBC-80D3-BDE49476A11F}"/>
              </a:ext>
            </a:extLst>
          </p:cNvPr>
          <p:cNvSpPr/>
          <p:nvPr/>
        </p:nvSpPr>
        <p:spPr>
          <a:xfrm>
            <a:off x="7909560" y="2171700"/>
            <a:ext cx="731520" cy="579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+</a:t>
            </a:r>
            <a:endParaRPr lang="en-US" sz="3200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734D12B-913B-43C2-9F9E-37B3A11DF8BF}"/>
              </a:ext>
            </a:extLst>
          </p:cNvPr>
          <p:cNvSpPr/>
          <p:nvPr/>
        </p:nvSpPr>
        <p:spPr>
          <a:xfrm>
            <a:off x="5349240" y="2148840"/>
            <a:ext cx="217932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544D41C-2CDE-4958-A256-BFC7284B15A4}"/>
              </a:ext>
            </a:extLst>
          </p:cNvPr>
          <p:cNvSpPr/>
          <p:nvPr/>
        </p:nvSpPr>
        <p:spPr>
          <a:xfrm>
            <a:off x="4065270" y="2225040"/>
            <a:ext cx="731520" cy="579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=</a:t>
            </a:r>
            <a:endParaRPr lang="en-US" sz="3200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4B49403-1984-4A33-8FF1-3B3037B7C451}"/>
              </a:ext>
            </a:extLst>
          </p:cNvPr>
          <p:cNvSpPr/>
          <p:nvPr/>
        </p:nvSpPr>
        <p:spPr>
          <a:xfrm>
            <a:off x="1333500" y="2118360"/>
            <a:ext cx="217932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9309070-8B69-4657-BDC8-AC2D7AE6F515}"/>
              </a:ext>
            </a:extLst>
          </p:cNvPr>
          <p:cNvSpPr/>
          <p:nvPr/>
        </p:nvSpPr>
        <p:spPr>
          <a:xfrm>
            <a:off x="3006090" y="2225040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8</a:t>
            </a:r>
            <a:endParaRPr lang="en-US" sz="32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0129DDA-3FF8-4EA8-AE0D-BE7B8DB263CD}"/>
              </a:ext>
            </a:extLst>
          </p:cNvPr>
          <p:cNvSpPr/>
          <p:nvPr/>
        </p:nvSpPr>
        <p:spPr>
          <a:xfrm>
            <a:off x="1348740" y="2225040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3</a:t>
            </a:r>
            <a:endParaRPr lang="en-US" sz="3200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BD4F100-FDB2-4D68-B73D-0D187730E941}"/>
              </a:ext>
            </a:extLst>
          </p:cNvPr>
          <p:cNvSpPr/>
          <p:nvPr/>
        </p:nvSpPr>
        <p:spPr>
          <a:xfrm>
            <a:off x="1901190" y="2225040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4</a:t>
            </a:r>
            <a:endParaRPr lang="en-US" sz="3200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F0D64B08-F7AD-418D-8930-97F293493E9E}"/>
              </a:ext>
            </a:extLst>
          </p:cNvPr>
          <p:cNvSpPr/>
          <p:nvPr/>
        </p:nvSpPr>
        <p:spPr>
          <a:xfrm>
            <a:off x="2453640" y="2225040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6</a:t>
            </a:r>
            <a:endParaRPr lang="en-US" sz="3200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6AB8E9B-2269-449F-82F9-76E00CE172BE}"/>
              </a:ext>
            </a:extLst>
          </p:cNvPr>
          <p:cNvSpPr/>
          <p:nvPr/>
        </p:nvSpPr>
        <p:spPr>
          <a:xfrm>
            <a:off x="9112568" y="2240280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</a:t>
            </a:r>
            <a:endParaRPr lang="en-US" sz="3200" dirty="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D080014-602C-41AA-9A41-B784A03E8184}"/>
              </a:ext>
            </a:extLst>
          </p:cNvPr>
          <p:cNvSpPr/>
          <p:nvPr/>
        </p:nvSpPr>
        <p:spPr>
          <a:xfrm>
            <a:off x="9692640" y="2225040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3</a:t>
            </a:r>
            <a:endParaRPr lang="en-US" sz="3200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CA4EAF65-60BF-4B79-ACFE-E9056478F18E}"/>
              </a:ext>
            </a:extLst>
          </p:cNvPr>
          <p:cNvSpPr/>
          <p:nvPr/>
        </p:nvSpPr>
        <p:spPr>
          <a:xfrm>
            <a:off x="10195560" y="2240280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3</a:t>
            </a:r>
            <a:endParaRPr lang="en-US" sz="3200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EE37017-DEB3-477C-8BEE-8E79A4089D06}"/>
              </a:ext>
            </a:extLst>
          </p:cNvPr>
          <p:cNvSpPr/>
          <p:nvPr/>
        </p:nvSpPr>
        <p:spPr>
          <a:xfrm>
            <a:off x="10698480" y="2240280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6</a:t>
            </a:r>
            <a:endParaRPr lang="en-US" sz="3200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42A96D3-3181-4B32-A04F-D1059B48A551}"/>
              </a:ext>
            </a:extLst>
          </p:cNvPr>
          <p:cNvSpPr/>
          <p:nvPr/>
        </p:nvSpPr>
        <p:spPr>
          <a:xfrm>
            <a:off x="5391150" y="2270760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1</a:t>
            </a:r>
            <a:endParaRPr lang="en-US" sz="3200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A783E33A-BB87-480E-A4B2-F7D823CE0A61}"/>
              </a:ext>
            </a:extLst>
          </p:cNvPr>
          <p:cNvSpPr/>
          <p:nvPr/>
        </p:nvSpPr>
        <p:spPr>
          <a:xfrm>
            <a:off x="5909310" y="2270760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1</a:t>
            </a:r>
            <a:endParaRPr lang="en-US" sz="3200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3FC7D671-75F3-49EE-B357-4A29406A345E}"/>
              </a:ext>
            </a:extLst>
          </p:cNvPr>
          <p:cNvSpPr/>
          <p:nvPr/>
        </p:nvSpPr>
        <p:spPr>
          <a:xfrm>
            <a:off x="6442710" y="2270760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3</a:t>
            </a:r>
            <a:endParaRPr lang="en-US" sz="3200" dirty="0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3303E854-D55B-45C7-A470-3757BE40CE5F}"/>
              </a:ext>
            </a:extLst>
          </p:cNvPr>
          <p:cNvSpPr/>
          <p:nvPr/>
        </p:nvSpPr>
        <p:spPr>
          <a:xfrm>
            <a:off x="6964680" y="2270760"/>
            <a:ext cx="502920" cy="441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</a:t>
            </a:r>
            <a:endParaRPr lang="en-US" sz="3200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C9EA79E-991C-4C4F-9CF7-DEC786A34CC5}"/>
              </a:ext>
            </a:extLst>
          </p:cNvPr>
          <p:cNvSpPr/>
          <p:nvPr/>
        </p:nvSpPr>
        <p:spPr>
          <a:xfrm>
            <a:off x="4953000" y="975360"/>
            <a:ext cx="163068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2336</a:t>
            </a:r>
            <a:endParaRPr lang="en-US" sz="3200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CBBD933-74A4-4729-B03E-CB5A8091EBA3}"/>
              </a:ext>
            </a:extLst>
          </p:cNvPr>
          <p:cNvSpPr/>
          <p:nvPr/>
        </p:nvSpPr>
        <p:spPr>
          <a:xfrm>
            <a:off x="2404110" y="975360"/>
            <a:ext cx="163068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1132</a:t>
            </a:r>
            <a:endParaRPr lang="en-US" sz="3200" dirty="0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3EBD23B4-B822-41CA-B7C8-36915DF6E499}"/>
              </a:ext>
            </a:extLst>
          </p:cNvPr>
          <p:cNvSpPr/>
          <p:nvPr/>
        </p:nvSpPr>
        <p:spPr>
          <a:xfrm>
            <a:off x="4128135" y="1036320"/>
            <a:ext cx="731520" cy="579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+</a:t>
            </a:r>
            <a:endParaRPr lang="en-US" sz="3200" dirty="0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2048D7A3-EE14-452B-A0CD-A8F3E0F80D86}"/>
              </a:ext>
            </a:extLst>
          </p:cNvPr>
          <p:cNvSpPr/>
          <p:nvPr/>
        </p:nvSpPr>
        <p:spPr>
          <a:xfrm>
            <a:off x="1575435" y="1082040"/>
            <a:ext cx="731520" cy="579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2218</TotalTime>
  <Words>222</Words>
  <Application>Microsoft Office PowerPoint</Application>
  <PresentationFormat>شاشة عريضة</PresentationFormat>
  <Paragraphs>136</Paragraphs>
  <Slides>12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5" baseType="lpstr">
      <vt:lpstr>Arial</vt:lpstr>
      <vt:lpstr>Calibri</vt:lpstr>
      <vt:lpstr>school</vt:lpstr>
      <vt:lpstr>الصف: الثالث المادة: حساب العنوان:  الجمع البسيط من أربع منازل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زهير زكرة</cp:lastModifiedBy>
  <cp:revision>87</cp:revision>
  <dcterms:created xsi:type="dcterms:W3CDTF">2020-05-02T02:36:07Z</dcterms:created>
  <dcterms:modified xsi:type="dcterms:W3CDTF">2020-08-16T10:27:15Z</dcterms:modified>
</cp:coreProperties>
</file>