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63" r:id="rId5"/>
    <p:sldId id="261" r:id="rId6"/>
    <p:sldId id="258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الجمع عملية      </a:t>
            </a:r>
            <a:b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        تبديلية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858837"/>
          </a:xfrm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33" y="1600200"/>
            <a:ext cx="7145867" cy="220133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يجد التلميذ ناتج الجمع</a:t>
            </a:r>
          </a:p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يستنتج التلميذ بأن جمع الأعداد عملية تبديلية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7" y="643466"/>
            <a:ext cx="7806266" cy="890853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046134" y="3217335"/>
            <a:ext cx="1532466" cy="2429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  <a:p>
            <a:pPr algn="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      5  </a:t>
            </a:r>
          </a:p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ـــــــــــــــــــــــــــــــــــــــــــــــــــــــــــــــــ</a:t>
            </a:r>
          </a:p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......               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849033" y="3217335"/>
            <a:ext cx="1532466" cy="24299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  <a:p>
            <a:pPr algn="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_       3   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ــــــــــــــــــــــــــــــــــــــــــــــــــــــــ</a:t>
            </a:r>
          </a:p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.......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511300" y="1807625"/>
            <a:ext cx="2675467" cy="11599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 _  3  = .....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122332" y="1824563"/>
            <a:ext cx="2675467" cy="11599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 +  5  =  ........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7" y="643466"/>
            <a:ext cx="7806266" cy="890853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046134" y="3217335"/>
            <a:ext cx="1532466" cy="24299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  <a:p>
            <a:pPr algn="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      5  </a:t>
            </a:r>
          </a:p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ـــــــــــــــــــــــــــــــــــــــــــــــــــــــــــــــــ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 </a:t>
            </a:r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849033" y="3217335"/>
            <a:ext cx="1532466" cy="24299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  <a:p>
            <a:pPr algn="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_       3   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ــــــــــــــــــــــــــــــــــــــــــــــــــــــــ</a:t>
            </a:r>
          </a:p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</a:t>
            </a:r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511300" y="1807625"/>
            <a:ext cx="2675467" cy="11599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 _  3  = </a:t>
            </a:r>
            <a:r>
              <a:rPr lang="ar-SA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SA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240866" y="1824563"/>
            <a:ext cx="2675467" cy="11599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 +  5  =  </a:t>
            </a:r>
            <a:r>
              <a:rPr lang="ar-SA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SA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2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2" y="541866"/>
            <a:ext cx="7289801" cy="1003211"/>
          </a:xfrm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أتأمل الصورة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67" y="1713971"/>
            <a:ext cx="3335866" cy="23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9" y="1858343"/>
            <a:ext cx="2601912" cy="229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1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أستنتج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067" y="3022600"/>
            <a:ext cx="5562600" cy="140546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SA" dirty="0" smtClean="0"/>
              <a:t>نستنتج أن:</a:t>
            </a:r>
          </a:p>
          <a:p>
            <a:pPr marL="0" indent="0" algn="r">
              <a:buNone/>
            </a:pPr>
            <a:r>
              <a:rPr lang="ar-SA" dirty="0" smtClean="0"/>
              <a:t>عملية الجمع عملية تبديلية أي إذا بدلنا موقع الأعداد في عملية الجمع الناتج لا يتغير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980267" y="1417638"/>
            <a:ext cx="3039532" cy="15118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b="1" dirty="0" smtClean="0">
                <a:solidFill>
                  <a:srgbClr val="00B050"/>
                </a:solidFill>
              </a:rPr>
              <a:t>3   +  2  =  </a:t>
            </a:r>
            <a:r>
              <a:rPr lang="ar-SA" sz="3200" b="1" dirty="0">
                <a:solidFill>
                  <a:srgbClr val="00B050"/>
                </a:solidFill>
              </a:rPr>
              <a:t>5</a:t>
            </a:r>
          </a:p>
          <a:p>
            <a:pPr algn="r"/>
            <a:r>
              <a:rPr lang="ar-SA" sz="3200" b="1" dirty="0" smtClean="0">
                <a:solidFill>
                  <a:srgbClr val="00B050"/>
                </a:solidFill>
              </a:rPr>
              <a:t>2   +  3  =  5</a:t>
            </a:r>
            <a:endParaRPr lang="ar-S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567266"/>
            <a:ext cx="7713134" cy="850371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أعبر عن الصورة بأرقام </a:t>
            </a:r>
            <a:r>
              <a:rPr lang="ar-SA" b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وأجد الناتج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1" t="42465" r="69678" b="44916"/>
          <a:stretch/>
        </p:blipFill>
        <p:spPr>
          <a:xfrm>
            <a:off x="2032000" y="1498599"/>
            <a:ext cx="5046133" cy="1600202"/>
          </a:xfrm>
        </p:spPr>
      </p:pic>
      <p:sp>
        <p:nvSpPr>
          <p:cNvPr id="5" name="مخطط انسيابي: محطة طرفية 4"/>
          <p:cNvSpPr/>
          <p:nvPr/>
        </p:nvSpPr>
        <p:spPr>
          <a:xfrm>
            <a:off x="4597400" y="3098800"/>
            <a:ext cx="2616200" cy="711199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  + ..... = .....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1811866" y="3098801"/>
            <a:ext cx="2616200" cy="711199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  + ..... = .....</a:t>
            </a:r>
          </a:p>
        </p:txBody>
      </p:sp>
    </p:spTree>
    <p:extLst>
      <p:ext uri="{BB962C8B-B14F-4D97-AF65-F5344CB8AC3E}">
        <p14:creationId xmlns:p14="http://schemas.microsoft.com/office/powerpoint/2010/main" val="25755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557867" y="821267"/>
            <a:ext cx="4876800" cy="2827866"/>
          </a:xfrm>
          <a:prstGeom prst="wav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 لمتابعتكم</a:t>
            </a:r>
            <a:endParaRPr lang="ar-S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140</TotalTime>
  <Words>116</Words>
  <Application>Microsoft Office PowerPoint</Application>
  <PresentationFormat>عرض على الشاشة (3:4)‏</PresentationFormat>
  <Paragraphs>36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الصف: الأول المادة: حساب الدرس: الجمع عملية                     تبديلية </vt:lpstr>
      <vt:lpstr>مخرجات التعلم</vt:lpstr>
      <vt:lpstr>أتذكر </vt:lpstr>
      <vt:lpstr>أتذكر </vt:lpstr>
      <vt:lpstr>أتأمل الصورة</vt:lpstr>
      <vt:lpstr>أستنتج</vt:lpstr>
      <vt:lpstr>أعبر عن الصورة بأرقام وأجد الناتج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18</cp:revision>
  <dcterms:created xsi:type="dcterms:W3CDTF">2020-05-02T02:36:07Z</dcterms:created>
  <dcterms:modified xsi:type="dcterms:W3CDTF">2020-07-05T20:03:52Z</dcterms:modified>
</cp:coreProperties>
</file>