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346431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الجمع والطرح باستخدام مستقيم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الأعداد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447801" y="1066800"/>
            <a:ext cx="5554133" cy="1947334"/>
          </a:xfrm>
          <a:prstGeom prst="cloudCallout">
            <a:avLst>
              <a:gd name="adj1" fmla="val 29624"/>
              <a:gd name="adj2" fmla="val 611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وداعا...إلى اللقاء</a:t>
            </a:r>
            <a:endParaRPr lang="ar-SA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التعلم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733" y="1600201"/>
            <a:ext cx="6248400" cy="23029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يستخدم التلميذ مستقيم الأعداد في الجمع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يستخدم التلميذ مستقيم الأعداد في الطرح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03400" y="1417638"/>
            <a:ext cx="6214533" cy="28871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122332" y="1532466"/>
            <a:ext cx="2633134" cy="1507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 – 4 =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226733" y="2565400"/>
            <a:ext cx="2683933" cy="1507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– 3 =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03400" y="1417638"/>
            <a:ext cx="6214533" cy="28871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122332" y="1532466"/>
            <a:ext cx="2633134" cy="1507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 – 4 =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SA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226733" y="2565400"/>
            <a:ext cx="2683933" cy="1507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– 3 =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11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599" y="601134"/>
            <a:ext cx="7298267" cy="5842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حل المسألة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" t="41256" r="72134" b="31158"/>
          <a:stretch/>
        </p:blipFill>
        <p:spPr>
          <a:xfrm>
            <a:off x="4151842" y="1417638"/>
            <a:ext cx="4137025" cy="2293937"/>
          </a:xfrm>
        </p:spPr>
      </p:pic>
      <p:sp>
        <p:nvSpPr>
          <p:cNvPr id="5" name="خماسي 4"/>
          <p:cNvSpPr/>
          <p:nvPr/>
        </p:nvSpPr>
        <p:spPr>
          <a:xfrm>
            <a:off x="550333" y="1566334"/>
            <a:ext cx="3454399" cy="1820333"/>
          </a:xfrm>
          <a:prstGeom prst="homePlate">
            <a:avLst>
              <a:gd name="adj" fmla="val 31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تلاميذ في الحافلة، صعد إليها تلميذان.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أصبح العدد؟</a:t>
            </a:r>
            <a:endParaRPr lang="ar-SA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7" t="38477" r="69167" b="30248"/>
          <a:stretch/>
        </p:blipFill>
        <p:spPr>
          <a:xfrm>
            <a:off x="1007532" y="1235869"/>
            <a:ext cx="7357535" cy="3285067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615267" y="4673600"/>
            <a:ext cx="3039533" cy="1143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 + 2 = 6</a:t>
            </a:r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وسيلة شرح مستطيلة مستديرة الزوايا 2"/>
          <p:cNvSpPr/>
          <p:nvPr/>
        </p:nvSpPr>
        <p:spPr>
          <a:xfrm>
            <a:off x="4203699" y="2192868"/>
            <a:ext cx="3572933" cy="1684866"/>
          </a:xfrm>
          <a:prstGeom prst="wedgeRoundRectCallout">
            <a:avLst>
              <a:gd name="adj1" fmla="val -62392"/>
              <a:gd name="adj2" fmla="val 1966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الجمع : أقف عند العدد الأول وأتقدم بمقدار العدد الثاني فأحصل على الناتج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63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066"/>
            <a:ext cx="8085668" cy="685801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حل المسألة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1" t="21888" r="69344" b="46124"/>
          <a:stretch/>
        </p:blipFill>
        <p:spPr>
          <a:xfrm>
            <a:off x="4749800" y="1498601"/>
            <a:ext cx="3793068" cy="2076762"/>
          </a:xfrm>
        </p:spPr>
      </p:pic>
      <p:sp>
        <p:nvSpPr>
          <p:cNvPr id="5" name="خماسي 4"/>
          <p:cNvSpPr/>
          <p:nvPr/>
        </p:nvSpPr>
        <p:spPr>
          <a:xfrm>
            <a:off x="660401" y="1524002"/>
            <a:ext cx="3860800" cy="217593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تلاميذ في الحافلة نزل 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تلاميذ منها.</a:t>
            </a: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تلميذاً بقي في الحافلة؟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010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1" t="28995" r="71466" b="32281"/>
          <a:stretch/>
        </p:blipFill>
        <p:spPr>
          <a:xfrm>
            <a:off x="1576714" y="1752600"/>
            <a:ext cx="5628420" cy="2370666"/>
          </a:xfrm>
        </p:spPr>
      </p:pic>
      <p:sp>
        <p:nvSpPr>
          <p:cNvPr id="8" name="مستطيل مستدير الزوايا 7"/>
          <p:cNvSpPr/>
          <p:nvPr/>
        </p:nvSpPr>
        <p:spPr>
          <a:xfrm>
            <a:off x="3225800" y="4605866"/>
            <a:ext cx="3039533" cy="100753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 – 5 = 5</a:t>
            </a:r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وسيلة شرح مستطيلة مستديرة الزوايا 1"/>
          <p:cNvSpPr/>
          <p:nvPr/>
        </p:nvSpPr>
        <p:spPr>
          <a:xfrm>
            <a:off x="3970867" y="2455335"/>
            <a:ext cx="3234267" cy="1278466"/>
          </a:xfrm>
          <a:prstGeom prst="wedgeRoundRectCallout">
            <a:avLst>
              <a:gd name="adj1" fmla="val -62718"/>
              <a:gd name="adj2" fmla="val 3336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الطرح أقف عند العدد الكبير وأتراجع بمقدار العدد الصغير الثاني فأحصل على الناتج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61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762000" y="618066"/>
            <a:ext cx="7628467" cy="799571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الأعداد المناسبة في الفراغ مستعملا مستقيم الأعداد</a:t>
            </a:r>
            <a:endParaRPr lang="ar-SA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8354" r="68982" b="36008"/>
          <a:stretch/>
        </p:blipFill>
        <p:spPr>
          <a:xfrm>
            <a:off x="457200" y="1417638"/>
            <a:ext cx="5468697" cy="13166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1" t="22346" r="71945" b="61522"/>
          <a:stretch/>
        </p:blipFill>
        <p:spPr>
          <a:xfrm>
            <a:off x="3530600" y="2628371"/>
            <a:ext cx="5037667" cy="1477961"/>
          </a:xfrm>
          <a:prstGeom prst="rect">
            <a:avLst/>
          </a:prstGeom>
        </p:spPr>
      </p:pic>
      <p:sp>
        <p:nvSpPr>
          <p:cNvPr id="11" name="مخطط انسيابي: محطة طرفية 10"/>
          <p:cNvSpPr/>
          <p:nvPr/>
        </p:nvSpPr>
        <p:spPr>
          <a:xfrm>
            <a:off x="5842000" y="1515534"/>
            <a:ext cx="2387600" cy="897467"/>
          </a:xfrm>
          <a:prstGeom prst="flowChartTermina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.....+...... = .......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خطط انسيابي: محطة طرفية 11"/>
          <p:cNvSpPr/>
          <p:nvPr/>
        </p:nvSpPr>
        <p:spPr>
          <a:xfrm>
            <a:off x="1143000" y="2802467"/>
            <a:ext cx="2387600" cy="948687"/>
          </a:xfrm>
          <a:prstGeom prst="flowChartTermina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 _ ......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.......</a:t>
            </a:r>
          </a:p>
        </p:txBody>
      </p:sp>
    </p:spTree>
    <p:extLst>
      <p:ext uri="{BB962C8B-B14F-4D97-AF65-F5344CB8AC3E}">
        <p14:creationId xmlns:p14="http://schemas.microsoft.com/office/powerpoint/2010/main" val="288476333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100</TotalTime>
  <Words>133</Words>
  <Application>Microsoft Office PowerPoint</Application>
  <PresentationFormat>عرض على الشاشة (3:4)‏</PresentationFormat>
  <Paragraphs>26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school</vt:lpstr>
      <vt:lpstr>الصف: الأول المادة: حساب الدرس: الجمع والطرح باستخدام مستقيم الأعداد</vt:lpstr>
      <vt:lpstr>مخرجات التعلم</vt:lpstr>
      <vt:lpstr>أتذكر</vt:lpstr>
      <vt:lpstr>أتذكر</vt:lpstr>
      <vt:lpstr>أجد حل المسألة</vt:lpstr>
      <vt:lpstr>عرض تقديمي في PowerPoint</vt:lpstr>
      <vt:lpstr>أجد حل المسألة</vt:lpstr>
      <vt:lpstr>عرض تقديمي في PowerPoint</vt:lpstr>
      <vt:lpstr>أكتب الأعداد المناسبة في الفراغ مستعملا مستقيم الأعداد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13</cp:revision>
  <dcterms:created xsi:type="dcterms:W3CDTF">2020-05-02T02:36:07Z</dcterms:created>
  <dcterms:modified xsi:type="dcterms:W3CDTF">2020-07-06T07:16:11Z</dcterms:modified>
</cp:coreProperties>
</file>