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14"/>
  </p:notesMasterIdLst>
  <p:sldIdLst>
    <p:sldId id="261" r:id="rId3"/>
    <p:sldId id="277" r:id="rId4"/>
    <p:sldId id="258" r:id="rId5"/>
    <p:sldId id="276" r:id="rId6"/>
    <p:sldId id="280" r:id="rId7"/>
    <p:sldId id="281" r:id="rId8"/>
    <p:sldId id="278" r:id="rId9"/>
    <p:sldId id="279" r:id="rId10"/>
    <p:sldId id="267" r:id="rId11"/>
    <p:sldId id="274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0522" autoAdjust="0"/>
  </p:normalViewPr>
  <p:slideViewPr>
    <p:cSldViewPr snapToGrid="0" snapToObjects="1">
      <p:cViewPr varScale="1">
        <p:scale>
          <a:sx n="81" d="100"/>
          <a:sy n="81" d="100"/>
        </p:scale>
        <p:origin x="876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402D3-5EBA-42EA-AEF7-C18774145650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pPr rtl="1"/>
          <a:endParaRPr lang="ar-SA"/>
        </a:p>
      </dgm:t>
    </dgm:pt>
    <dgm:pt modelId="{32A55A70-DE80-4B23-8B4C-2CE86E7A92EE}">
      <dgm:prSet phldrT="[نص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2800" dirty="0">
              <a:latin typeface="Sakkal Majalla" pitchFamily="2" charset="-78"/>
              <a:cs typeface="Sakkal Majalla" pitchFamily="2" charset="-78"/>
            </a:rPr>
            <a:t>أن يتعرّف التلميذ على بعض الحشرات الضارّة وأماكن تواجده</a:t>
          </a:r>
          <a:r>
            <a:rPr lang="ar-SY" sz="2800" dirty="0">
              <a:latin typeface="Sakkal Majalla" pitchFamily="2" charset="-78"/>
              <a:cs typeface="Sakkal Majalla" pitchFamily="2" charset="-78"/>
            </a:rPr>
            <a:t>ا</a:t>
          </a:r>
          <a:endParaRPr lang="ar-SA" sz="2800" dirty="0">
            <a:latin typeface="Sakkal Majalla" pitchFamily="2" charset="-78"/>
            <a:cs typeface="Sakkal Majalla" pitchFamily="2" charset="-78"/>
          </a:endParaRPr>
        </a:p>
      </dgm:t>
    </dgm:pt>
    <dgm:pt modelId="{A69ACC5D-6D4B-4955-AA41-0DB2E4E64856}" type="par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5174D304-F762-4D52-9A9B-3BD1B755DE92}" type="sibTrans" cxnId="{947E3051-7F66-4F95-BEE4-761F9502DE02}">
      <dgm:prSet/>
      <dgm:spPr/>
      <dgm:t>
        <a:bodyPr/>
        <a:lstStyle/>
        <a:p>
          <a:pPr rtl="1"/>
          <a:endParaRPr lang="ar-SA"/>
        </a:p>
      </dgm:t>
    </dgm:pt>
    <dgm:pt modelId="{4CE1B561-E7B1-435B-BB9E-35DC905971B1}">
      <dgm:prSet phldrT="[نص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r" rtl="1"/>
          <a:r>
            <a:rPr lang="ar-SA" sz="2800" dirty="0">
              <a:latin typeface="Sakkal Majalla" pitchFamily="2" charset="-78"/>
              <a:cs typeface="Sakkal Majalla" pitchFamily="2" charset="-78"/>
            </a:rPr>
            <a:t>أن يتعرّف الطالب</a:t>
          </a:r>
          <a:r>
            <a:rPr lang="ar-SY" sz="2800">
              <a:latin typeface="Sakkal Majalla" pitchFamily="2" charset="-78"/>
              <a:cs typeface="Sakkal Majalla" pitchFamily="2" charset="-78"/>
            </a:rPr>
            <a:t> على</a:t>
          </a:r>
          <a:r>
            <a:rPr lang="ar-SA" sz="2800">
              <a:latin typeface="Sakkal Majalla" pitchFamily="2" charset="-78"/>
              <a:cs typeface="Sakkal Majalla" pitchFamily="2" charset="-78"/>
            </a:rPr>
            <a:t> </a:t>
          </a:r>
          <a:r>
            <a:rPr lang="ar-SA" sz="2800" dirty="0">
              <a:latin typeface="Sakkal Majalla" pitchFamily="2" charset="-78"/>
              <a:cs typeface="Sakkal Majalla" pitchFamily="2" charset="-78"/>
            </a:rPr>
            <a:t>طرائق مكافحة الحشرات الضارّة والوقاية منها.</a:t>
          </a:r>
        </a:p>
      </dgm:t>
    </dgm:pt>
    <dgm:pt modelId="{864348DD-4336-406F-A86C-8D5F42A235C4}" type="par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6A336AA3-DDF7-464C-9239-36D05E94F835}" type="sibTrans" cxnId="{9673F45E-4B7D-471B-899E-A95A295D74B6}">
      <dgm:prSet/>
      <dgm:spPr/>
      <dgm:t>
        <a:bodyPr/>
        <a:lstStyle/>
        <a:p>
          <a:pPr rtl="1"/>
          <a:endParaRPr lang="ar-SA"/>
        </a:p>
      </dgm:t>
    </dgm:pt>
    <dgm:pt modelId="{32AF0209-7A2C-4B95-A5C5-19B013737DD9}" type="pres">
      <dgm:prSet presAssocID="{AE1402D3-5EBA-42EA-AEF7-C18774145650}" presName="linear" presStyleCnt="0">
        <dgm:presLayoutVars>
          <dgm:dir/>
          <dgm:animLvl val="lvl"/>
          <dgm:resizeHandles val="exact"/>
        </dgm:presLayoutVars>
      </dgm:prSet>
      <dgm:spPr/>
    </dgm:pt>
    <dgm:pt modelId="{4D5CA4D6-E46E-42C3-9A55-0F423445D71C}" type="pres">
      <dgm:prSet presAssocID="{32A55A70-DE80-4B23-8B4C-2CE86E7A92EE}" presName="parentLin" presStyleCnt="0"/>
      <dgm:spPr/>
    </dgm:pt>
    <dgm:pt modelId="{0C33FA5E-F0E3-47CE-80FD-B8287BFD3D4D}" type="pres">
      <dgm:prSet presAssocID="{32A55A70-DE80-4B23-8B4C-2CE86E7A92EE}" presName="parentLeftMargin" presStyleLbl="node1" presStyleIdx="0" presStyleCnt="2"/>
      <dgm:spPr/>
    </dgm:pt>
    <dgm:pt modelId="{C074E04B-0E6C-4B7D-916E-421F09730490}" type="pres">
      <dgm:prSet presAssocID="{32A55A70-DE80-4B23-8B4C-2CE86E7A92EE}" presName="parentText" presStyleLbl="node1" presStyleIdx="0" presStyleCnt="2" custScaleX="142857">
        <dgm:presLayoutVars>
          <dgm:chMax val="0"/>
          <dgm:bulletEnabled val="1"/>
        </dgm:presLayoutVars>
      </dgm:prSet>
      <dgm:spPr/>
    </dgm:pt>
    <dgm:pt modelId="{5DA63877-FA32-4EC5-B2F8-29AA5AFC1BC2}" type="pres">
      <dgm:prSet presAssocID="{32A55A70-DE80-4B23-8B4C-2CE86E7A92EE}" presName="negativeSpace" presStyleCnt="0"/>
      <dgm:spPr/>
    </dgm:pt>
    <dgm:pt modelId="{839A369A-EF39-484D-A4CB-B7401102A30A}" type="pres">
      <dgm:prSet presAssocID="{32A55A70-DE80-4B23-8B4C-2CE86E7A92EE}" presName="childText" presStyleLbl="conFgAcc1" presStyleIdx="0" presStyleCnt="2">
        <dgm:presLayoutVars>
          <dgm:bulletEnabled val="1"/>
        </dgm:presLayoutVars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8F49BF22-4701-4C58-A87F-08A617A9EA96}" type="pres">
      <dgm:prSet presAssocID="{5174D304-F762-4D52-9A9B-3BD1B755DE92}" presName="spaceBetweenRectangles" presStyleCnt="0"/>
      <dgm:spPr/>
    </dgm:pt>
    <dgm:pt modelId="{3681243A-76F8-46B9-BB27-36C9D3D35E1D}" type="pres">
      <dgm:prSet presAssocID="{4CE1B561-E7B1-435B-BB9E-35DC905971B1}" presName="parentLin" presStyleCnt="0"/>
      <dgm:spPr/>
    </dgm:pt>
    <dgm:pt modelId="{8066A31D-13BA-49C3-AC5F-4ACD21BF58CB}" type="pres">
      <dgm:prSet presAssocID="{4CE1B561-E7B1-435B-BB9E-35DC905971B1}" presName="parentLeftMargin" presStyleLbl="node1" presStyleIdx="0" presStyleCnt="2"/>
      <dgm:spPr/>
    </dgm:pt>
    <dgm:pt modelId="{56CA539D-EBAE-4D0C-AE37-AF17436928CE}" type="pres">
      <dgm:prSet presAssocID="{4CE1B561-E7B1-435B-BB9E-35DC905971B1}" presName="parentText" presStyleLbl="node1" presStyleIdx="1" presStyleCnt="2" custScaleX="142857">
        <dgm:presLayoutVars>
          <dgm:chMax val="0"/>
          <dgm:bulletEnabled val="1"/>
        </dgm:presLayoutVars>
      </dgm:prSet>
      <dgm:spPr/>
    </dgm:pt>
    <dgm:pt modelId="{BBBC9F97-5D8B-45F4-9A9A-50841FDDDF20}" type="pres">
      <dgm:prSet presAssocID="{4CE1B561-E7B1-435B-BB9E-35DC905971B1}" presName="negativeSpace" presStyleCnt="0"/>
      <dgm:spPr/>
    </dgm:pt>
    <dgm:pt modelId="{22DA5740-E012-4A90-8455-8E4F45C5AABB}" type="pres">
      <dgm:prSet presAssocID="{4CE1B561-E7B1-435B-BB9E-35DC905971B1}" presName="childText" presStyleLbl="conFgAcc1" presStyleIdx="1" presStyleCnt="2">
        <dgm:presLayoutVars>
          <dgm:bulletEnabled val="1"/>
        </dgm:presLayoutVars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EB74CD07-E1ED-4553-8D00-E55F631BCDB9}" type="presOf" srcId="{4CE1B561-E7B1-435B-BB9E-35DC905971B1}" destId="{56CA539D-EBAE-4D0C-AE37-AF17436928CE}" srcOrd="1" destOrd="0" presId="urn:microsoft.com/office/officeart/2005/8/layout/list1"/>
    <dgm:cxn modelId="{9673F45E-4B7D-471B-899E-A95A295D74B6}" srcId="{AE1402D3-5EBA-42EA-AEF7-C18774145650}" destId="{4CE1B561-E7B1-435B-BB9E-35DC905971B1}" srcOrd="1" destOrd="0" parTransId="{864348DD-4336-406F-A86C-8D5F42A235C4}" sibTransId="{6A336AA3-DDF7-464C-9239-36D05E94F835}"/>
    <dgm:cxn modelId="{E92ED465-80EB-4746-8B97-E533470263B4}" type="presOf" srcId="{AE1402D3-5EBA-42EA-AEF7-C18774145650}" destId="{32AF0209-7A2C-4B95-A5C5-19B013737DD9}" srcOrd="0" destOrd="0" presId="urn:microsoft.com/office/officeart/2005/8/layout/list1"/>
    <dgm:cxn modelId="{947E3051-7F66-4F95-BEE4-761F9502DE02}" srcId="{AE1402D3-5EBA-42EA-AEF7-C18774145650}" destId="{32A55A70-DE80-4B23-8B4C-2CE86E7A92EE}" srcOrd="0" destOrd="0" parTransId="{A69ACC5D-6D4B-4955-AA41-0DB2E4E64856}" sibTransId="{5174D304-F762-4D52-9A9B-3BD1B755DE92}"/>
    <dgm:cxn modelId="{0D944D53-6AC3-4EEC-8A5A-C144543BB5E6}" type="presOf" srcId="{32A55A70-DE80-4B23-8B4C-2CE86E7A92EE}" destId="{0C33FA5E-F0E3-47CE-80FD-B8287BFD3D4D}" srcOrd="0" destOrd="0" presId="urn:microsoft.com/office/officeart/2005/8/layout/list1"/>
    <dgm:cxn modelId="{0B39219B-4C1F-4152-AB73-B7B6790AB8F0}" type="presOf" srcId="{32A55A70-DE80-4B23-8B4C-2CE86E7A92EE}" destId="{C074E04B-0E6C-4B7D-916E-421F09730490}" srcOrd="1" destOrd="0" presId="urn:microsoft.com/office/officeart/2005/8/layout/list1"/>
    <dgm:cxn modelId="{F90148BB-FD80-402C-AA51-517EFF7BA6A6}" type="presOf" srcId="{4CE1B561-E7B1-435B-BB9E-35DC905971B1}" destId="{8066A31D-13BA-49C3-AC5F-4ACD21BF58CB}" srcOrd="0" destOrd="0" presId="urn:microsoft.com/office/officeart/2005/8/layout/list1"/>
    <dgm:cxn modelId="{39E2782C-00C0-415F-AA76-0A3D80310C90}" type="presParOf" srcId="{32AF0209-7A2C-4B95-A5C5-19B013737DD9}" destId="{4D5CA4D6-E46E-42C3-9A55-0F423445D71C}" srcOrd="0" destOrd="0" presId="urn:microsoft.com/office/officeart/2005/8/layout/list1"/>
    <dgm:cxn modelId="{420C8067-BE96-4BE5-9680-39A43BB1EAB8}" type="presParOf" srcId="{4D5CA4D6-E46E-42C3-9A55-0F423445D71C}" destId="{0C33FA5E-F0E3-47CE-80FD-B8287BFD3D4D}" srcOrd="0" destOrd="0" presId="urn:microsoft.com/office/officeart/2005/8/layout/list1"/>
    <dgm:cxn modelId="{D770A6BF-9F6A-4180-A38B-D64FD9073848}" type="presParOf" srcId="{4D5CA4D6-E46E-42C3-9A55-0F423445D71C}" destId="{C074E04B-0E6C-4B7D-916E-421F09730490}" srcOrd="1" destOrd="0" presId="urn:microsoft.com/office/officeart/2005/8/layout/list1"/>
    <dgm:cxn modelId="{38BB5FAA-4CF8-4998-900A-17544F11CFB9}" type="presParOf" srcId="{32AF0209-7A2C-4B95-A5C5-19B013737DD9}" destId="{5DA63877-FA32-4EC5-B2F8-29AA5AFC1BC2}" srcOrd="1" destOrd="0" presId="urn:microsoft.com/office/officeart/2005/8/layout/list1"/>
    <dgm:cxn modelId="{29483618-8527-4AE9-A77F-D3612C924306}" type="presParOf" srcId="{32AF0209-7A2C-4B95-A5C5-19B013737DD9}" destId="{839A369A-EF39-484D-A4CB-B7401102A30A}" srcOrd="2" destOrd="0" presId="urn:microsoft.com/office/officeart/2005/8/layout/list1"/>
    <dgm:cxn modelId="{AA825C6F-662A-4B99-A37A-D318882252C9}" type="presParOf" srcId="{32AF0209-7A2C-4B95-A5C5-19B013737DD9}" destId="{8F49BF22-4701-4C58-A87F-08A617A9EA96}" srcOrd="3" destOrd="0" presId="urn:microsoft.com/office/officeart/2005/8/layout/list1"/>
    <dgm:cxn modelId="{E71E44B2-5A07-42A2-A490-5E2F35F30FCE}" type="presParOf" srcId="{32AF0209-7A2C-4B95-A5C5-19B013737DD9}" destId="{3681243A-76F8-46B9-BB27-36C9D3D35E1D}" srcOrd="4" destOrd="0" presId="urn:microsoft.com/office/officeart/2005/8/layout/list1"/>
    <dgm:cxn modelId="{A5B77DF8-DA50-4CB1-9BDE-6154F9EE08C0}" type="presParOf" srcId="{3681243A-76F8-46B9-BB27-36C9D3D35E1D}" destId="{8066A31D-13BA-49C3-AC5F-4ACD21BF58CB}" srcOrd="0" destOrd="0" presId="urn:microsoft.com/office/officeart/2005/8/layout/list1"/>
    <dgm:cxn modelId="{F61530BE-AF0A-496B-BBED-2F055CE7A483}" type="presParOf" srcId="{3681243A-76F8-46B9-BB27-36C9D3D35E1D}" destId="{56CA539D-EBAE-4D0C-AE37-AF17436928CE}" srcOrd="1" destOrd="0" presId="urn:microsoft.com/office/officeart/2005/8/layout/list1"/>
    <dgm:cxn modelId="{7CB93FD3-53F6-45F1-8B01-160A31332DD7}" type="presParOf" srcId="{32AF0209-7A2C-4B95-A5C5-19B013737DD9}" destId="{BBBC9F97-5D8B-45F4-9A9A-50841FDDDF20}" srcOrd="5" destOrd="0" presId="urn:microsoft.com/office/officeart/2005/8/layout/list1"/>
    <dgm:cxn modelId="{BDFEE892-965A-46F3-8751-8311EA193CC0}" type="presParOf" srcId="{32AF0209-7A2C-4B95-A5C5-19B013737DD9}" destId="{22DA5740-E012-4A90-8455-8E4F45C5AAB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A369A-EF39-484D-A4CB-B7401102A30A}">
      <dsp:nvSpPr>
        <dsp:cNvPr id="0" name=""/>
        <dsp:cNvSpPr/>
      </dsp:nvSpPr>
      <dsp:spPr>
        <a:xfrm>
          <a:off x="0" y="401439"/>
          <a:ext cx="5100084" cy="68040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C074E04B-0E6C-4B7D-916E-421F09730490}">
      <dsp:nvSpPr>
        <dsp:cNvPr id="0" name=""/>
        <dsp:cNvSpPr/>
      </dsp:nvSpPr>
      <dsp:spPr>
        <a:xfrm>
          <a:off x="242801" y="2919"/>
          <a:ext cx="4856032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itchFamily="2" charset="-78"/>
              <a:cs typeface="Sakkal Majalla" pitchFamily="2" charset="-78"/>
            </a:rPr>
            <a:t>أن يتعرّف التلميذ على بعض الحشرات الضارّة وأماكن تواجده</a:t>
          </a:r>
          <a:r>
            <a:rPr lang="ar-SY" sz="2800" kern="1200" dirty="0">
              <a:latin typeface="Sakkal Majalla" pitchFamily="2" charset="-78"/>
              <a:cs typeface="Sakkal Majalla" pitchFamily="2" charset="-78"/>
            </a:rPr>
            <a:t>ا</a:t>
          </a:r>
          <a:endParaRPr lang="ar-SA" sz="2800" kern="1200" dirty="0">
            <a:latin typeface="Sakkal Majalla" pitchFamily="2" charset="-78"/>
            <a:cs typeface="Sakkal Majalla" pitchFamily="2" charset="-78"/>
          </a:endParaRPr>
        </a:p>
      </dsp:txBody>
      <dsp:txXfrm>
        <a:off x="281709" y="41827"/>
        <a:ext cx="4778216" cy="719224"/>
      </dsp:txXfrm>
    </dsp:sp>
    <dsp:sp modelId="{22DA5740-E012-4A90-8455-8E4F45C5AABB}">
      <dsp:nvSpPr>
        <dsp:cNvPr id="0" name=""/>
        <dsp:cNvSpPr/>
      </dsp:nvSpPr>
      <dsp:spPr>
        <a:xfrm>
          <a:off x="0" y="1626160"/>
          <a:ext cx="5100084" cy="680400"/>
        </a:xfrm>
        <a:prstGeom prst="rect">
          <a:avLst/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6CA539D-EBAE-4D0C-AE37-AF17436928CE}">
      <dsp:nvSpPr>
        <dsp:cNvPr id="0" name=""/>
        <dsp:cNvSpPr/>
      </dsp:nvSpPr>
      <dsp:spPr>
        <a:xfrm>
          <a:off x="242801" y="1227640"/>
          <a:ext cx="4856032" cy="7970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4940" tIns="0" rIns="134940" bIns="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itchFamily="2" charset="-78"/>
              <a:cs typeface="Sakkal Majalla" pitchFamily="2" charset="-78"/>
            </a:rPr>
            <a:t>أن يتعرّف الطالب</a:t>
          </a:r>
          <a:r>
            <a:rPr lang="ar-SY" sz="2800" kern="1200">
              <a:latin typeface="Sakkal Majalla" pitchFamily="2" charset="-78"/>
              <a:cs typeface="Sakkal Majalla" pitchFamily="2" charset="-78"/>
            </a:rPr>
            <a:t> على</a:t>
          </a:r>
          <a:r>
            <a:rPr lang="ar-SA" sz="2800" kern="1200">
              <a:latin typeface="Sakkal Majalla" pitchFamily="2" charset="-78"/>
              <a:cs typeface="Sakkal Majalla" pitchFamily="2" charset="-78"/>
            </a:rPr>
            <a:t> </a:t>
          </a:r>
          <a:r>
            <a:rPr lang="ar-SA" sz="2800" kern="1200" dirty="0">
              <a:latin typeface="Sakkal Majalla" pitchFamily="2" charset="-78"/>
              <a:cs typeface="Sakkal Majalla" pitchFamily="2" charset="-78"/>
            </a:rPr>
            <a:t>طرائق مكافحة الحشرات الضارّة والوقاية منها.</a:t>
          </a:r>
        </a:p>
      </dsp:txBody>
      <dsp:txXfrm>
        <a:off x="281709" y="1266548"/>
        <a:ext cx="477821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3293A39-E058-44E8-9681-E3080BE0A954}" type="datetimeFigureOut">
              <a:rPr lang="ar-SY" smtClean="0"/>
              <a:pPr/>
              <a:t>04/01/1442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37C488-D77E-4ECB-9C98-45162F8D354C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850112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3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8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30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4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86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6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5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4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586" y="3269377"/>
            <a:ext cx="3066687" cy="1662517"/>
          </a:xfrm>
        </p:spPr>
        <p:txBody>
          <a:bodyPr>
            <a:normAutofit fontScale="90000"/>
          </a:bodyPr>
          <a:lstStyle/>
          <a:p>
            <a:pPr algn="r"/>
            <a:r>
              <a:rPr lang="ar-SY" sz="3200" b="1" dirty="0">
                <a:solidFill>
                  <a:srgbClr val="E55D65"/>
                </a:solidFill>
              </a:rPr>
              <a:t>الصف :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الثالث</a:t>
            </a:r>
            <a:br>
              <a:rPr lang="ar-SY" sz="3200" dirty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الحشرات الضارّة للإنسان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061" y="2983363"/>
            <a:ext cx="1188720" cy="184023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422606" y="1104659"/>
            <a:ext cx="299838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ينقل مرض </a:t>
            </a:r>
            <a:r>
              <a:rPr lang="ar-SA" sz="36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الملاريا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422606" y="389078"/>
            <a:ext cx="3147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اختر الإجابة الصحيحة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570921" y="1750990"/>
            <a:ext cx="199892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البعوض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476307" y="1750990"/>
            <a:ext cx="209461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الصراصير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264195" y="1750990"/>
            <a:ext cx="121211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القمامة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499731" y="1750990"/>
            <a:ext cx="27644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كل ما سبق صحيح</a:t>
            </a:r>
          </a:p>
        </p:txBody>
      </p:sp>
    </p:spTree>
    <p:extLst>
      <p:ext uri="{BB962C8B-B14F-4D97-AF65-F5344CB8AC3E}">
        <p14:creationId xmlns:p14="http://schemas.microsoft.com/office/powerpoint/2010/main" val="217936945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85488" y="2758859"/>
            <a:ext cx="190375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تصميم    ساري العم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وسيلة شرح على شكل سحابة 2"/>
          <p:cNvSpPr/>
          <p:nvPr/>
        </p:nvSpPr>
        <p:spPr>
          <a:xfrm>
            <a:off x="4805916" y="276348"/>
            <a:ext cx="3755335" cy="179700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02" y="2758858"/>
            <a:ext cx="2634914" cy="1976186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5199321" y="718319"/>
            <a:ext cx="31599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شكراً لاستماعكم</a:t>
            </a: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26" y="3533954"/>
            <a:ext cx="1714500" cy="128587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61908" y="1331728"/>
            <a:ext cx="238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9600" dirty="0">
                <a:solidFill>
                  <a:schemeClr val="bg1"/>
                </a:solidFill>
              </a:rPr>
              <a:t>س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820015" y="287079"/>
            <a:ext cx="3568502" cy="697408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4037" y="287079"/>
            <a:ext cx="8187070" cy="591286"/>
          </a:xfrm>
        </p:spPr>
        <p:txBody>
          <a:bodyPr>
            <a:normAutofit fontScale="90000"/>
          </a:bodyPr>
          <a:lstStyle/>
          <a:p>
            <a:pPr rtl="1"/>
            <a:r>
              <a:rPr lang="ar" dirty="0">
                <a:latin typeface="Sakkal Majalla" pitchFamily="2" charset="-78"/>
                <a:cs typeface="Sakkal Majalla" pitchFamily="2" charset="-78"/>
              </a:rPr>
              <a:t>مخرجات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" altLang="ar" dirty="0">
                <a:latin typeface="Sakkal Majalla" pitchFamily="2" charset="-78"/>
                <a:cs typeface="Sakkal Majalla" pitchFamily="2" charset="-78"/>
              </a:rPr>
              <a:t>التعلم</a:t>
            </a:r>
            <a:r>
              <a:rPr lang="en-US" altLang="ar" dirty="0">
                <a:latin typeface="Sakkal Majalla" pitchFamily="2" charset="-78"/>
                <a:cs typeface="Sakkal Majalla" pitchFamily="2" charset="-78"/>
              </a:rPr>
              <a:t>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7106622" y="508638"/>
            <a:ext cx="1464730" cy="1098546"/>
          </a:xfrm>
          <a:prstGeom prst="ellipse">
            <a:avLst/>
          </a:prstGeom>
          <a:solidFill>
            <a:schemeClr val="accent5">
              <a:alpha val="1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7304585" y="638361"/>
            <a:ext cx="1044790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aphicFrame>
        <p:nvGraphicFramePr>
          <p:cNvPr id="40" name="رسم تخطيطي 39"/>
          <p:cNvGraphicFramePr/>
          <p:nvPr>
            <p:extLst>
              <p:ext uri="{D42A27DB-BD31-4B8C-83A1-F6EECF244321}">
                <p14:modId xmlns:p14="http://schemas.microsoft.com/office/powerpoint/2010/main" val="3473998733"/>
              </p:ext>
            </p:extLst>
          </p:nvPr>
        </p:nvGraphicFramePr>
        <p:xfrm>
          <a:off x="2006538" y="1131397"/>
          <a:ext cx="5100084" cy="23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757906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graphicEl>
                                              <a:dgm id="{C074E04B-0E6C-4B7D-916E-421F0973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>
                                            <p:graphicEl>
                                              <a:dgm id="{839A369A-EF39-484D-A4CB-B7401102A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">
                                            <p:graphicEl>
                                              <a:dgm id="{56CA539D-EBAE-4D0C-AE37-AF1743692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">
                                            <p:graphicEl>
                                              <a:dgm id="{22DA5740-E012-4A90-8455-8E4F45C5A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0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981" y="443498"/>
            <a:ext cx="5602094" cy="2493514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776178" y="443498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909981" y="3285460"/>
            <a:ext cx="3820428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يسبب القمل الحكة والأمراض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435936" y="1501461"/>
            <a:ext cx="247404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يعيش القمل في جسم الإنسان وفي شعره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4"/>
            <a:ext cx="378519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تسبّب الأمراض للإنسان</a:t>
            </a:r>
          </a:p>
        </p:txBody>
      </p:sp>
      <p:pic>
        <p:nvPicPr>
          <p:cNvPr id="7" name="صورة 6" descr="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414" y="361508"/>
            <a:ext cx="2366719" cy="307553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472174" y="2113602"/>
            <a:ext cx="332364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تتكاثر الصراصير في المطابخ ودورات المياه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9723" t="24300" r="28633" b="14217"/>
          <a:stretch>
            <a:fillRect/>
          </a:stretch>
        </p:blipFill>
        <p:spPr bwMode="auto">
          <a:xfrm>
            <a:off x="2155069" y="361509"/>
            <a:ext cx="4479647" cy="299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49526" y="3551275"/>
            <a:ext cx="378519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ينقل للإنسان مرض </a:t>
            </a:r>
            <a:r>
              <a:rPr lang="ar-SA" sz="3600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المالاريا</a:t>
            </a:r>
            <a:endParaRPr lang="ar-SA" sz="36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2140" y="627320"/>
            <a:ext cx="178292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ينتشر البعوض في المستنقعات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425405" y="361509"/>
            <a:ext cx="21338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dirty="0">
                <a:latin typeface="Sakkal Majalla" pitchFamily="2" charset="-78"/>
                <a:cs typeface="Sakkal Majalla" pitchFamily="2" charset="-78"/>
              </a:rPr>
              <a:t>تأمّل الصورة: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81423" y="3551275"/>
            <a:ext cx="3891517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ينقل الجراثيم ويسبّب الأمراض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72140" y="361509"/>
            <a:ext cx="1782929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ينتشر الذباب في كل الأمكنة، وخاصّة عند القمامة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446" t="19194" r="37742" b="29915"/>
          <a:stretch>
            <a:fillRect/>
          </a:stretch>
        </p:blipFill>
        <p:spPr bwMode="auto">
          <a:xfrm>
            <a:off x="2395634" y="361509"/>
            <a:ext cx="3880916" cy="31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98842" y="1382233"/>
            <a:ext cx="609182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latin typeface="Sakkal Majalla" pitchFamily="2" charset="-78"/>
                <a:cs typeface="Sakkal Majalla" pitchFamily="2" charset="-78"/>
              </a:rPr>
              <a:t>الذباب والبعوض والصراصير حشرات ضارّة بالإنسان.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27990" y="337585"/>
            <a:ext cx="3802913" cy="10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100"/>
          </a:p>
        </p:txBody>
      </p:sp>
      <p:sp>
        <p:nvSpPr>
          <p:cNvPr id="9" name="مربع نص 8"/>
          <p:cNvSpPr txBox="1"/>
          <p:nvPr/>
        </p:nvSpPr>
        <p:spPr>
          <a:xfrm>
            <a:off x="3615070" y="366570"/>
            <a:ext cx="317559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latin typeface="Sakkal Majalla" pitchFamily="2" charset="-78"/>
                <a:cs typeface="Sakkal Majalla" pitchFamily="2" charset="-78"/>
              </a:rPr>
              <a:t>أتعلّم</a:t>
            </a:r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وسيلة شرح على شكل سحابة 18"/>
          <p:cNvSpPr/>
          <p:nvPr/>
        </p:nvSpPr>
        <p:spPr>
          <a:xfrm flipH="1">
            <a:off x="6049926" y="202019"/>
            <a:ext cx="2541182" cy="956931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881424" y="358849"/>
            <a:ext cx="32960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أتعلّم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606057" y="1005180"/>
            <a:ext cx="59701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المحافظة على النظافة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606057" y="1831055"/>
            <a:ext cx="59701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وضع شبك على النوافذ لمنع دخول الحشرات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606057" y="2753833"/>
            <a:ext cx="60053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رشّها بالمبيدات الحشريّة وإتلاف </a:t>
            </a:r>
            <a:r>
              <a:rPr lang="ar-SA" sz="3600" dirty="0" err="1">
                <a:latin typeface="Sakkal Majalla" pitchFamily="2" charset="-78"/>
                <a:cs typeface="Sakkal Majalla" pitchFamily="2" charset="-78"/>
              </a:rPr>
              <a:t>بيوضها</a:t>
            </a:r>
            <a:endParaRPr lang="ar-SA" sz="36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152554" y="3528948"/>
            <a:ext cx="342368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600" dirty="0">
                <a:latin typeface="Sakkal Majalla" pitchFamily="2" charset="-78"/>
                <a:cs typeface="Sakkal Majalla" pitchFamily="2" charset="-78"/>
              </a:rPr>
              <a:t>تجفيف المستنقعات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859079" y="358849"/>
            <a:ext cx="34981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تُكافح الحشرات </a:t>
            </a:r>
            <a:r>
              <a:rPr lang="ar-SA" sz="3200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بـ</a:t>
            </a:r>
            <a:r>
              <a:rPr lang="ar-SA" sz="3200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:</a:t>
            </a:r>
          </a:p>
        </p:txBody>
      </p:sp>
      <p:sp>
        <p:nvSpPr>
          <p:cNvPr id="20" name="سهم للأسفل 19"/>
          <p:cNvSpPr/>
          <p:nvPr/>
        </p:nvSpPr>
        <p:spPr>
          <a:xfrm>
            <a:off x="3152554" y="1338494"/>
            <a:ext cx="542260" cy="49256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للأسفل 20"/>
          <p:cNvSpPr/>
          <p:nvPr/>
        </p:nvSpPr>
        <p:spPr>
          <a:xfrm>
            <a:off x="2881424" y="2477386"/>
            <a:ext cx="542260" cy="49256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2610294" y="3282667"/>
            <a:ext cx="542260" cy="49256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961061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4742121" y="384902"/>
            <a:ext cx="386316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اختر الإجابة الصحيحة: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742121" y="1154343"/>
            <a:ext cx="386316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يعيش القمل في :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464595" y="2043400"/>
            <a:ext cx="21406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المستنقعات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4965406" y="2043400"/>
            <a:ext cx="149918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المغاسل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298220" y="2043400"/>
            <a:ext cx="1667186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القمامة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432390" y="2043400"/>
            <a:ext cx="286583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4400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شعر الإنسان</a:t>
            </a:r>
          </a:p>
        </p:txBody>
      </p:sp>
      <p:pic>
        <p:nvPicPr>
          <p:cNvPr id="15" name="صورة 1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19" y="2954123"/>
            <a:ext cx="118872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152</Words>
  <Application>Microsoft Office PowerPoint</Application>
  <PresentationFormat>عرض على الشاشة (16:9)</PresentationFormat>
  <Paragraphs>39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Sakkal Majalla</vt:lpstr>
      <vt:lpstr>نسق Office</vt:lpstr>
      <vt:lpstr>school</vt:lpstr>
      <vt:lpstr>الصف : الثالث المادة : العلوم  الدرس : الحشرات الضارّة للإنسان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Asus</cp:lastModifiedBy>
  <cp:revision>118</cp:revision>
  <dcterms:created xsi:type="dcterms:W3CDTF">2020-05-02T02:36:07Z</dcterms:created>
  <dcterms:modified xsi:type="dcterms:W3CDTF">2020-08-22T10:56:27Z</dcterms:modified>
</cp:coreProperties>
</file>