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61" r:id="rId2"/>
    <p:sldId id="263" r:id="rId3"/>
    <p:sldId id="257" r:id="rId4"/>
    <p:sldId id="258" r:id="rId5"/>
    <p:sldId id="271" r:id="rId6"/>
    <p:sldId id="273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39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C5067B-38A2-4062-AED0-75E8BDC5B503}" type="doc">
      <dgm:prSet loTypeId="urn:microsoft.com/office/officeart/2005/8/layout/vList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2978BC7B-5652-4C8E-A148-1B7167917254}">
      <dgm:prSet phldrT="[نص]" custT="1"/>
      <dgm:spPr/>
      <dgm:t>
        <a:bodyPr/>
        <a:lstStyle/>
        <a:p>
          <a:pPr rtl="1"/>
          <a:r>
            <a:rPr lang="ar-SY" sz="3600" dirty="0" smtClean="0"/>
            <a:t>- أن يذكر التلميذ أمثلة عن الكائنات الحية والكائنات غير الحية.</a:t>
          </a:r>
          <a:endParaRPr lang="ar-SA" sz="3600" b="0" dirty="0"/>
        </a:p>
      </dgm:t>
    </dgm:pt>
    <dgm:pt modelId="{2D32EFCD-2821-4E48-92D0-A08FE59C171A}" type="parTrans" cxnId="{F158D41F-DC2B-4540-BA4E-98E6DD351FEE}">
      <dgm:prSet/>
      <dgm:spPr/>
      <dgm:t>
        <a:bodyPr/>
        <a:lstStyle/>
        <a:p>
          <a:pPr rtl="1"/>
          <a:endParaRPr lang="ar-SA"/>
        </a:p>
      </dgm:t>
    </dgm:pt>
    <dgm:pt modelId="{0749626E-FDA8-4606-B6B1-579BA0CABE3E}" type="sibTrans" cxnId="{F158D41F-DC2B-4540-BA4E-98E6DD351FEE}">
      <dgm:prSet/>
      <dgm:spPr/>
      <dgm:t>
        <a:bodyPr/>
        <a:lstStyle/>
        <a:p>
          <a:pPr rtl="1"/>
          <a:endParaRPr lang="ar-SA"/>
        </a:p>
      </dgm:t>
    </dgm:pt>
    <dgm:pt modelId="{95C2E6CC-B26F-461D-A46B-9BF65218A55B}" type="pres">
      <dgm:prSet presAssocID="{52C5067B-38A2-4062-AED0-75E8BDC5B50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86E2C3E1-7113-43C7-ABA7-0658ED2DA91D}" type="pres">
      <dgm:prSet presAssocID="{2978BC7B-5652-4C8E-A148-1B7167917254}" presName="comp" presStyleCnt="0"/>
      <dgm:spPr/>
    </dgm:pt>
    <dgm:pt modelId="{44F5751D-0059-4829-BAAE-74FBB89C6A7D}" type="pres">
      <dgm:prSet presAssocID="{2978BC7B-5652-4C8E-A148-1B7167917254}" presName="box" presStyleLbl="node1" presStyleIdx="0" presStyleCnt="1" custLinFactNeighborY="965"/>
      <dgm:spPr/>
      <dgm:t>
        <a:bodyPr/>
        <a:lstStyle/>
        <a:p>
          <a:pPr rtl="1"/>
          <a:endParaRPr lang="ar-SA"/>
        </a:p>
      </dgm:t>
    </dgm:pt>
    <dgm:pt modelId="{3D40DE99-FB10-48E3-A87B-8B30225AE7A4}" type="pres">
      <dgm:prSet presAssocID="{2978BC7B-5652-4C8E-A148-1B7167917254}" presName="img" presStyleLbl="fgImgPlace1" presStyleIdx="0" presStyleCnt="1" custAng="10800000" custFlipVert="1" custFlipHor="0" custScaleX="3464" custScaleY="3981" custLinFactNeighborX="-4735" custLinFactNeighborY="-1205"/>
      <dgm:spPr/>
      <dgm:t>
        <a:bodyPr/>
        <a:lstStyle/>
        <a:p>
          <a:pPr rtl="1"/>
          <a:endParaRPr lang="ar-SA"/>
        </a:p>
      </dgm:t>
    </dgm:pt>
    <dgm:pt modelId="{60816E74-EC12-4412-903F-C24923432E28}" type="pres">
      <dgm:prSet presAssocID="{2978BC7B-5652-4C8E-A148-1B7167917254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D78D196F-8250-46F3-B81F-1BB4CAE9C618}" type="presOf" srcId="{2978BC7B-5652-4C8E-A148-1B7167917254}" destId="{44F5751D-0059-4829-BAAE-74FBB89C6A7D}" srcOrd="0" destOrd="0" presId="urn:microsoft.com/office/officeart/2005/8/layout/vList4"/>
    <dgm:cxn modelId="{F158D41F-DC2B-4540-BA4E-98E6DD351FEE}" srcId="{52C5067B-38A2-4062-AED0-75E8BDC5B503}" destId="{2978BC7B-5652-4C8E-A148-1B7167917254}" srcOrd="0" destOrd="0" parTransId="{2D32EFCD-2821-4E48-92D0-A08FE59C171A}" sibTransId="{0749626E-FDA8-4606-B6B1-579BA0CABE3E}"/>
    <dgm:cxn modelId="{407317A4-9D9D-4CBB-8472-BB192C10FE64}" type="presOf" srcId="{52C5067B-38A2-4062-AED0-75E8BDC5B503}" destId="{95C2E6CC-B26F-461D-A46B-9BF65218A55B}" srcOrd="0" destOrd="0" presId="urn:microsoft.com/office/officeart/2005/8/layout/vList4"/>
    <dgm:cxn modelId="{2DD7F4D5-9298-4A76-BDF3-39C7083596ED}" type="presOf" srcId="{2978BC7B-5652-4C8E-A148-1B7167917254}" destId="{60816E74-EC12-4412-903F-C24923432E28}" srcOrd="1" destOrd="0" presId="urn:microsoft.com/office/officeart/2005/8/layout/vList4"/>
    <dgm:cxn modelId="{AAC98E85-9240-460F-B687-FF6092D8CFBF}" type="presParOf" srcId="{95C2E6CC-B26F-461D-A46B-9BF65218A55B}" destId="{86E2C3E1-7113-43C7-ABA7-0658ED2DA91D}" srcOrd="0" destOrd="0" presId="urn:microsoft.com/office/officeart/2005/8/layout/vList4"/>
    <dgm:cxn modelId="{583B66DE-DD41-4041-B5D9-FE430309F92F}" type="presParOf" srcId="{86E2C3E1-7113-43C7-ABA7-0658ED2DA91D}" destId="{44F5751D-0059-4829-BAAE-74FBB89C6A7D}" srcOrd="0" destOrd="0" presId="urn:microsoft.com/office/officeart/2005/8/layout/vList4"/>
    <dgm:cxn modelId="{A15A4F51-E632-4890-98DF-B21E37942887}" type="presParOf" srcId="{86E2C3E1-7113-43C7-ABA7-0658ED2DA91D}" destId="{3D40DE99-FB10-48E3-A87B-8B30225AE7A4}" srcOrd="1" destOrd="0" presId="urn:microsoft.com/office/officeart/2005/8/layout/vList4"/>
    <dgm:cxn modelId="{FB116631-83AF-40C0-B71E-E93154941E18}" type="presParOf" srcId="{86E2C3E1-7113-43C7-ABA7-0658ED2DA91D}" destId="{60816E74-EC12-4412-903F-C24923432E2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F5751D-0059-4829-BAAE-74FBB89C6A7D}">
      <dsp:nvSpPr>
        <dsp:cNvPr id="0" name=""/>
        <dsp:cNvSpPr/>
      </dsp:nvSpPr>
      <dsp:spPr>
        <a:xfrm>
          <a:off x="0" y="1644"/>
          <a:ext cx="6599506" cy="168268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Y" sz="3600" kern="1200" dirty="0" smtClean="0"/>
            <a:t>- أن يذكر التلميذ أمثلة عن الكائنات الحية والكائنات غير الحية.</a:t>
          </a:r>
          <a:endParaRPr lang="ar-SA" sz="3600" b="0" kern="1200" dirty="0"/>
        </a:p>
      </dsp:txBody>
      <dsp:txXfrm>
        <a:off x="1488169" y="1644"/>
        <a:ext cx="5111336" cy="1682683"/>
      </dsp:txXfrm>
    </dsp:sp>
    <dsp:sp modelId="{3D40DE99-FB10-48E3-A87B-8B30225AE7A4}">
      <dsp:nvSpPr>
        <dsp:cNvPr id="0" name=""/>
        <dsp:cNvSpPr/>
      </dsp:nvSpPr>
      <dsp:spPr>
        <a:xfrm rot="10800000" flipV="1">
          <a:off x="742860" y="798325"/>
          <a:ext cx="45721" cy="53590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jpg"/><Relationship Id="rId7" Type="http://schemas.openxmlformats.org/officeDocument/2006/relationships/image" Target="../media/image14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359169"/>
            <a:ext cx="4069166" cy="2216689"/>
          </a:xfrm>
        </p:spPr>
        <p:txBody>
          <a:bodyPr>
            <a:normAutofit/>
          </a:bodyPr>
          <a:lstStyle/>
          <a:p>
            <a:r>
              <a:rPr lang="ar-SY" sz="3200" b="1" dirty="0" smtClean="0">
                <a:solidFill>
                  <a:srgbClr val="E55D65"/>
                </a:solidFill>
              </a:rPr>
              <a:t>الصف : </a:t>
            </a:r>
            <a:r>
              <a:rPr lang="ar-SY" sz="3200" b="1" dirty="0" smtClean="0">
                <a:solidFill>
                  <a:schemeClr val="accent5">
                    <a:lumMod val="75000"/>
                  </a:schemeClr>
                </a:solidFill>
              </a:rPr>
              <a:t>الأول</a:t>
            </a:r>
            <a:r>
              <a:rPr lang="ar-SY" sz="3200" dirty="0" smtClean="0"/>
              <a:t/>
            </a:r>
            <a:br>
              <a:rPr lang="ar-SY" sz="3200" dirty="0" smtClean="0"/>
            </a:br>
            <a:r>
              <a:rPr lang="ar-SY" sz="3200" b="1" dirty="0">
                <a:solidFill>
                  <a:srgbClr val="E55D65"/>
                </a:solidFill>
              </a:rPr>
              <a:t>المادة :</a:t>
            </a:r>
            <a: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  <a:t> علوم</a:t>
            </a:r>
            <a:b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ar-SY" sz="3200" dirty="0" smtClean="0">
                <a:solidFill>
                  <a:srgbClr val="F4868D"/>
                </a:solidFill>
              </a:rPr>
              <a:t> </a:t>
            </a:r>
            <a:r>
              <a:rPr lang="ar-SY" sz="3200" b="1" dirty="0">
                <a:solidFill>
                  <a:srgbClr val="E55D65"/>
                </a:solidFill>
              </a:rPr>
              <a:t>الدرس </a:t>
            </a:r>
            <a:r>
              <a:rPr lang="ar-SY" sz="3200" b="1" dirty="0" smtClean="0">
                <a:solidFill>
                  <a:srgbClr val="E55D65"/>
                </a:solidFill>
              </a:rPr>
              <a:t>:</a:t>
            </a:r>
            <a:r>
              <a:rPr lang="ar-SY" sz="3200" b="1" dirty="0" smtClean="0">
                <a:solidFill>
                  <a:schemeClr val="accent5">
                    <a:lumMod val="75000"/>
                  </a:schemeClr>
                </a:solidFill>
              </a:rPr>
              <a:t>الحيوانات</a:t>
            </a:r>
            <a:endParaRPr lang="en-US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89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وجة 3"/>
          <p:cNvSpPr/>
          <p:nvPr/>
        </p:nvSpPr>
        <p:spPr>
          <a:xfrm>
            <a:off x="1759526" y="-193962"/>
            <a:ext cx="6012873" cy="1094572"/>
          </a:xfrm>
          <a:prstGeom prst="wav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7" name="مربع نص 6"/>
          <p:cNvSpPr txBox="1"/>
          <p:nvPr/>
        </p:nvSpPr>
        <p:spPr>
          <a:xfrm>
            <a:off x="3463635" y="54905"/>
            <a:ext cx="339436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4400" dirty="0">
                <a:solidFill>
                  <a:prstClr val="black"/>
                </a:solidFill>
                <a:ea typeface="+mj-ea"/>
                <a:cs typeface="Times New Roman" panose="02020603050405020304" pitchFamily="18" charset="0"/>
              </a:rPr>
              <a:t>مخرجات التعلم</a:t>
            </a:r>
            <a:endParaRPr lang="ar-SY" dirty="0"/>
          </a:p>
        </p:txBody>
      </p:sp>
      <p:graphicFrame>
        <p:nvGraphicFramePr>
          <p:cNvPr id="8" name="رسم تخطيطي 7"/>
          <p:cNvGraphicFramePr/>
          <p:nvPr>
            <p:extLst>
              <p:ext uri="{D42A27DB-BD31-4B8C-83A1-F6EECF244321}">
                <p14:modId xmlns:p14="http://schemas.microsoft.com/office/powerpoint/2010/main" val="2197793050"/>
              </p:ext>
            </p:extLst>
          </p:nvPr>
        </p:nvGraphicFramePr>
        <p:xfrm>
          <a:off x="1295986" y="900611"/>
          <a:ext cx="6599506" cy="16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مجموعة 5"/>
          <p:cNvGrpSpPr/>
          <p:nvPr/>
        </p:nvGrpSpPr>
        <p:grpSpPr>
          <a:xfrm>
            <a:off x="1272247" y="2711970"/>
            <a:ext cx="6599506" cy="1434059"/>
            <a:chOff x="0" y="0"/>
            <a:chExt cx="6599506" cy="1434059"/>
          </a:xfrm>
        </p:grpSpPr>
        <p:sp>
          <p:nvSpPr>
            <p:cNvPr id="9" name="مستطيل مستدير الزوايا 8"/>
            <p:cNvSpPr/>
            <p:nvPr/>
          </p:nvSpPr>
          <p:spPr>
            <a:xfrm>
              <a:off x="0" y="0"/>
              <a:ext cx="6599506" cy="143405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مربع نص 9"/>
            <p:cNvSpPr txBox="1"/>
            <p:nvPr/>
          </p:nvSpPr>
          <p:spPr>
            <a:xfrm>
              <a:off x="1463307" y="0"/>
              <a:ext cx="5136198" cy="14340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lvl="0" algn="r" defTabSz="1955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Y" sz="4400" kern="1200" dirty="0" smtClean="0"/>
                <a:t>- </a:t>
              </a:r>
              <a:r>
                <a:rPr lang="ar-SY" sz="3600" kern="1200" dirty="0" smtClean="0"/>
                <a:t>أن يعدد التلميذ </a:t>
              </a:r>
              <a:r>
                <a:rPr lang="ar-SY" sz="3600" dirty="0" smtClean="0"/>
                <a:t>أسماء بعض الحيوانات الموجودة في بيئته</a:t>
              </a:r>
              <a:r>
                <a:rPr lang="ar-SY" sz="3600" kern="1200" dirty="0" smtClean="0"/>
                <a:t>.</a:t>
              </a:r>
              <a:endParaRPr lang="ar-SA" sz="3600" b="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0694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تمرير أفقي 4"/>
          <p:cNvSpPr/>
          <p:nvPr/>
        </p:nvSpPr>
        <p:spPr>
          <a:xfrm>
            <a:off x="1704109" y="309161"/>
            <a:ext cx="4461164" cy="1288473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" name="مربع نص 5"/>
          <p:cNvSpPr txBox="1"/>
          <p:nvPr/>
        </p:nvSpPr>
        <p:spPr>
          <a:xfrm>
            <a:off x="2092036" y="557258"/>
            <a:ext cx="4835237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4400" b="1" dirty="0" smtClean="0"/>
              <a:t>تأمل الصور الآتية:</a:t>
            </a:r>
            <a:endParaRPr lang="ar-SY" sz="4400" b="1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382" y="1680750"/>
            <a:ext cx="2745202" cy="19707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28" y="1768950"/>
            <a:ext cx="2295092" cy="19478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837" y="1768950"/>
            <a:ext cx="1759528" cy="17943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موجة 9"/>
          <p:cNvSpPr/>
          <p:nvPr/>
        </p:nvSpPr>
        <p:spPr>
          <a:xfrm>
            <a:off x="2784763" y="4005502"/>
            <a:ext cx="4142510" cy="1995055"/>
          </a:xfrm>
          <a:prstGeom prst="wave">
            <a:avLst>
              <a:gd name="adj1" fmla="val 12500"/>
              <a:gd name="adj2" fmla="val -316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1" name="مربع نص 10"/>
          <p:cNvSpPr txBox="1"/>
          <p:nvPr/>
        </p:nvSpPr>
        <p:spPr>
          <a:xfrm>
            <a:off x="2987820" y="4464420"/>
            <a:ext cx="4144891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3200" b="1" dirty="0" smtClean="0"/>
              <a:t>الإنسان والحيوان والنبات كائنات حية</a:t>
            </a:r>
            <a:endParaRPr lang="ar-SY" sz="3200" b="1" dirty="0"/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ربع نص 13"/>
          <p:cNvSpPr txBox="1"/>
          <p:nvPr/>
        </p:nvSpPr>
        <p:spPr>
          <a:xfrm>
            <a:off x="2770908" y="5087818"/>
            <a:ext cx="4281055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Y" sz="3600" dirty="0" smtClean="0">
                <a:solidFill>
                  <a:schemeClr val="tx1"/>
                </a:solidFill>
              </a:rPr>
              <a:t>الهواء والماء والتربة والأشياء مكونات غير حية</a:t>
            </a:r>
            <a:endParaRPr lang="ar-SY" sz="3600" dirty="0">
              <a:solidFill>
                <a:schemeClr val="tx1"/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13" y="2812985"/>
            <a:ext cx="3611241" cy="17616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706" y="629409"/>
            <a:ext cx="3408217" cy="19592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13" y="575912"/>
            <a:ext cx="3611241" cy="20127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594" y="2798832"/>
            <a:ext cx="3306440" cy="17757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900" y="897992"/>
            <a:ext cx="2132301" cy="1530883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364" y="822146"/>
            <a:ext cx="1261629" cy="1412755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00" y="2706431"/>
            <a:ext cx="3037476" cy="1999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389" y="3187020"/>
            <a:ext cx="1788309" cy="1330038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496" y="2410257"/>
            <a:ext cx="2143125" cy="2143125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08" y="822146"/>
            <a:ext cx="2235628" cy="1606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مخطط انسيابي: معالجة 15"/>
          <p:cNvSpPr/>
          <p:nvPr/>
        </p:nvSpPr>
        <p:spPr>
          <a:xfrm>
            <a:off x="2881745" y="5430982"/>
            <a:ext cx="4073238" cy="775854"/>
          </a:xfrm>
          <a:prstGeom prst="flowChart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7" name="مربع نص 16"/>
          <p:cNvSpPr txBox="1"/>
          <p:nvPr/>
        </p:nvSpPr>
        <p:spPr>
          <a:xfrm>
            <a:off x="2881745" y="5495743"/>
            <a:ext cx="441129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3600" b="1" dirty="0" smtClean="0"/>
              <a:t>تتنوع الحيوانات في بيئتي</a:t>
            </a:r>
            <a:endParaRPr lang="ar-SY" sz="3600" b="1" dirty="0"/>
          </a:p>
        </p:txBody>
      </p:sp>
    </p:spTree>
    <p:extLst>
      <p:ext uri="{BB962C8B-B14F-4D97-AF65-F5344CB8AC3E}">
        <p14:creationId xmlns:p14="http://schemas.microsoft.com/office/powerpoint/2010/main" val="306884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025236" y="2291366"/>
            <a:ext cx="631767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3600" dirty="0" smtClean="0"/>
              <a:t>عدد بعض الحيوانات التي تعيش في </a:t>
            </a:r>
            <a:r>
              <a:rPr lang="ar-SY" sz="3600" dirty="0" smtClean="0"/>
              <a:t>بيئتك</a:t>
            </a:r>
            <a:endParaRPr lang="ar-SY" sz="3600" dirty="0"/>
          </a:p>
        </p:txBody>
      </p:sp>
    </p:spTree>
    <p:extLst>
      <p:ext uri="{BB962C8B-B14F-4D97-AF65-F5344CB8AC3E}">
        <p14:creationId xmlns:p14="http://schemas.microsoft.com/office/powerpoint/2010/main" val="178039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تمرير أفقي 4"/>
          <p:cNvSpPr/>
          <p:nvPr/>
        </p:nvSpPr>
        <p:spPr>
          <a:xfrm>
            <a:off x="1704108" y="1814945"/>
            <a:ext cx="5001491" cy="1288473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" name="مربع نص 5"/>
          <p:cNvSpPr txBox="1"/>
          <p:nvPr/>
        </p:nvSpPr>
        <p:spPr>
          <a:xfrm>
            <a:off x="2189018" y="2074460"/>
            <a:ext cx="4835237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4400" b="1" dirty="0" smtClean="0">
                <a:solidFill>
                  <a:srgbClr val="FF0000"/>
                </a:solidFill>
              </a:rPr>
              <a:t>شكراً لحسن استماعكم</a:t>
            </a:r>
            <a:endParaRPr lang="ar-SY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05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493</TotalTime>
  <Words>58</Words>
  <Application>Microsoft Office PowerPoint</Application>
  <PresentationFormat>عرض على الشاشة (4:3)</PresentationFormat>
  <Paragraphs>10</Paragraphs>
  <Slides>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school</vt:lpstr>
      <vt:lpstr>الصف : الأول المادة : علوم  الدرس :الحيوانات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المركز</cp:lastModifiedBy>
  <cp:revision>65</cp:revision>
  <dcterms:created xsi:type="dcterms:W3CDTF">2020-05-02T02:36:07Z</dcterms:created>
  <dcterms:modified xsi:type="dcterms:W3CDTF">2020-07-05T09:42:31Z</dcterms:modified>
</cp:coreProperties>
</file>