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1"/>
  </p:notesMasterIdLst>
  <p:sldIdLst>
    <p:sldId id="261" r:id="rId3"/>
    <p:sldId id="277" r:id="rId4"/>
    <p:sldId id="258" r:id="rId5"/>
    <p:sldId id="276" r:id="rId6"/>
    <p:sldId id="278" r:id="rId7"/>
    <p:sldId id="267" r:id="rId8"/>
    <p:sldId id="274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796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AA6D9-E1C0-4AA9-A641-D8EAD4E0F082}" type="doc">
      <dgm:prSet loTypeId="urn:microsoft.com/office/officeart/2005/8/layout/vProcess5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09843EBF-061B-4B2F-BBCB-34BB595DCBE9}">
      <dgm:prSet phldrT="[نص]" custT="1"/>
      <dgm:spPr/>
      <dgm:t>
        <a:bodyPr/>
        <a:lstStyle/>
        <a:p>
          <a:pPr algn="r" rtl="1"/>
          <a:r>
            <a:rPr lang="ar-SA" sz="3600" dirty="0">
              <a:latin typeface="Sakkal Majalla" pitchFamily="2" charset="-78"/>
              <a:cs typeface="Sakkal Majalla" pitchFamily="2" charset="-78"/>
            </a:rPr>
            <a:t>الكريّات الحمراء: </a:t>
          </a:r>
          <a:r>
            <a:rPr lang="ar-SY" sz="3600" dirty="0">
              <a:latin typeface="Sakkal Majalla" pitchFamily="2" charset="-78"/>
              <a:cs typeface="Sakkal Majalla" pitchFamily="2" charset="-78"/>
            </a:rPr>
            <a:t>تنقل </a:t>
          </a:r>
          <a:r>
            <a:rPr lang="ar-SA" sz="3600" dirty="0">
              <a:latin typeface="Sakkal Majalla" pitchFamily="2" charset="-78"/>
              <a:cs typeface="Sakkal Majalla" pitchFamily="2" charset="-78"/>
            </a:rPr>
            <a:t>الأوكسجين</a:t>
          </a:r>
        </a:p>
      </dgm:t>
    </dgm:pt>
    <dgm:pt modelId="{006FFD56-C11F-4B8A-AF48-29067E53331D}" type="parTrans" cxnId="{632A44D7-9C4D-4CF3-B6D6-0AFA23366D97}">
      <dgm:prSet/>
      <dgm:spPr/>
      <dgm:t>
        <a:bodyPr/>
        <a:lstStyle/>
        <a:p>
          <a:pPr rtl="1"/>
          <a:endParaRPr lang="ar-SA"/>
        </a:p>
      </dgm:t>
    </dgm:pt>
    <dgm:pt modelId="{A5F778EF-DFED-41AD-AF64-AC39A4FB0BF0}" type="sibTrans" cxnId="{632A44D7-9C4D-4CF3-B6D6-0AFA23366D9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2F9BDD04-856C-43A3-8717-C9E4F4163E0C}">
      <dgm:prSet phldrT="[نص]" custT="1"/>
      <dgm:spPr/>
      <dgm:t>
        <a:bodyPr/>
        <a:lstStyle/>
        <a:p>
          <a:pPr algn="r" rtl="1"/>
          <a:r>
            <a:rPr lang="ar-SA" sz="3600" dirty="0">
              <a:latin typeface="Sakkal Majalla" pitchFamily="2" charset="-78"/>
              <a:cs typeface="Sakkal Majalla" pitchFamily="2" charset="-78"/>
            </a:rPr>
            <a:t>الكريات البيضاء: تدافع عن الجسم</a:t>
          </a:r>
        </a:p>
      </dgm:t>
    </dgm:pt>
    <dgm:pt modelId="{E7521B14-BE9F-427A-9256-02B48C4A9C5E}" type="parTrans" cxnId="{AFD323CF-F1B2-441C-B49C-7B5C1A0D4568}">
      <dgm:prSet/>
      <dgm:spPr/>
      <dgm:t>
        <a:bodyPr/>
        <a:lstStyle/>
        <a:p>
          <a:pPr rtl="1"/>
          <a:endParaRPr lang="ar-SA"/>
        </a:p>
      </dgm:t>
    </dgm:pt>
    <dgm:pt modelId="{421A59AB-686E-4E6B-BEDF-4B878BACFD7C}" type="sibTrans" cxnId="{AFD323CF-F1B2-441C-B49C-7B5C1A0D456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E86D30E-29B5-419F-852D-0604EA477B3E}">
      <dgm:prSet phldrT="[نص]" custT="1"/>
      <dgm:spPr/>
      <dgm:t>
        <a:bodyPr/>
        <a:lstStyle/>
        <a:p>
          <a:pPr rtl="1"/>
          <a:r>
            <a:rPr lang="ar-SA" sz="3600" dirty="0" err="1">
              <a:latin typeface="Sakkal Majalla" pitchFamily="2" charset="-78"/>
              <a:cs typeface="Sakkal Majalla" pitchFamily="2" charset="-78"/>
            </a:rPr>
            <a:t>الصفيحات</a:t>
          </a:r>
          <a:r>
            <a:rPr lang="ar-SA" sz="3600" dirty="0">
              <a:latin typeface="Sakkal Majalla" pitchFamily="2" charset="-78"/>
              <a:cs typeface="Sakkal Majalla" pitchFamily="2" charset="-78"/>
            </a:rPr>
            <a:t> الدموية : تساهم في تخثر الدم</a:t>
          </a:r>
        </a:p>
      </dgm:t>
    </dgm:pt>
    <dgm:pt modelId="{58637C41-A11B-4B42-ACFD-DF6E721C4B12}" type="parTrans" cxnId="{783A52D8-4A4D-4697-910A-B6EB70D85B5D}">
      <dgm:prSet/>
      <dgm:spPr/>
      <dgm:t>
        <a:bodyPr/>
        <a:lstStyle/>
        <a:p>
          <a:pPr rtl="1"/>
          <a:endParaRPr lang="ar-SA"/>
        </a:p>
      </dgm:t>
    </dgm:pt>
    <dgm:pt modelId="{8138163B-4B95-4724-8EFC-B1B4BF8F004D}" type="sibTrans" cxnId="{783A52D8-4A4D-4697-910A-B6EB70D85B5D}">
      <dgm:prSet/>
      <dgm:spPr/>
      <dgm:t>
        <a:bodyPr/>
        <a:lstStyle/>
        <a:p>
          <a:pPr rtl="1"/>
          <a:endParaRPr lang="ar-SA"/>
        </a:p>
      </dgm:t>
    </dgm:pt>
    <dgm:pt modelId="{D65D7169-7E3C-44FD-AECB-353F22DAEF4B}" type="pres">
      <dgm:prSet presAssocID="{655AA6D9-E1C0-4AA9-A641-D8EAD4E0F082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BC4C7D28-858B-456D-85D2-C68BA80987BF}" type="pres">
      <dgm:prSet presAssocID="{655AA6D9-E1C0-4AA9-A641-D8EAD4E0F082}" presName="dummyMaxCanvas" presStyleCnt="0">
        <dgm:presLayoutVars/>
      </dgm:prSet>
      <dgm:spPr/>
    </dgm:pt>
    <dgm:pt modelId="{71092566-99FB-4DFF-87DC-992E1F158A0D}" type="pres">
      <dgm:prSet presAssocID="{655AA6D9-E1C0-4AA9-A641-D8EAD4E0F082}" presName="ThreeNodes_1" presStyleLbl="node1" presStyleIdx="0" presStyleCnt="3" custScaleY="89794">
        <dgm:presLayoutVars>
          <dgm:bulletEnabled val="1"/>
        </dgm:presLayoutVars>
      </dgm:prSet>
      <dgm:spPr/>
    </dgm:pt>
    <dgm:pt modelId="{848C35DF-34AD-4866-BAD3-A6B6AE188D9F}" type="pres">
      <dgm:prSet presAssocID="{655AA6D9-E1C0-4AA9-A641-D8EAD4E0F082}" presName="ThreeNodes_2" presStyleLbl="node1" presStyleIdx="1" presStyleCnt="3">
        <dgm:presLayoutVars>
          <dgm:bulletEnabled val="1"/>
        </dgm:presLayoutVars>
      </dgm:prSet>
      <dgm:spPr/>
    </dgm:pt>
    <dgm:pt modelId="{3D976E94-CEAA-4342-9B0C-234E11645A5D}" type="pres">
      <dgm:prSet presAssocID="{655AA6D9-E1C0-4AA9-A641-D8EAD4E0F082}" presName="ThreeNodes_3" presStyleLbl="node1" presStyleIdx="2" presStyleCnt="3">
        <dgm:presLayoutVars>
          <dgm:bulletEnabled val="1"/>
        </dgm:presLayoutVars>
      </dgm:prSet>
      <dgm:spPr/>
    </dgm:pt>
    <dgm:pt modelId="{9A8A2276-F0E2-4834-9040-C736F1ABD7F2}" type="pres">
      <dgm:prSet presAssocID="{655AA6D9-E1C0-4AA9-A641-D8EAD4E0F082}" presName="ThreeConn_1-2" presStyleLbl="fgAccFollowNode1" presStyleIdx="0" presStyleCnt="2">
        <dgm:presLayoutVars>
          <dgm:bulletEnabled val="1"/>
        </dgm:presLayoutVars>
      </dgm:prSet>
      <dgm:spPr/>
    </dgm:pt>
    <dgm:pt modelId="{57BE3238-1A48-40B0-9E14-ABF88B45DB90}" type="pres">
      <dgm:prSet presAssocID="{655AA6D9-E1C0-4AA9-A641-D8EAD4E0F082}" presName="ThreeConn_2-3" presStyleLbl="fgAccFollowNode1" presStyleIdx="1" presStyleCnt="2">
        <dgm:presLayoutVars>
          <dgm:bulletEnabled val="1"/>
        </dgm:presLayoutVars>
      </dgm:prSet>
      <dgm:spPr/>
    </dgm:pt>
    <dgm:pt modelId="{7BE88A11-D99E-44F6-8C6A-CC323CD2DBA7}" type="pres">
      <dgm:prSet presAssocID="{655AA6D9-E1C0-4AA9-A641-D8EAD4E0F082}" presName="ThreeNodes_1_text" presStyleLbl="node1" presStyleIdx="2" presStyleCnt="3">
        <dgm:presLayoutVars>
          <dgm:bulletEnabled val="1"/>
        </dgm:presLayoutVars>
      </dgm:prSet>
      <dgm:spPr/>
    </dgm:pt>
    <dgm:pt modelId="{DCA462FA-47DE-4F51-9590-1EE039681A18}" type="pres">
      <dgm:prSet presAssocID="{655AA6D9-E1C0-4AA9-A641-D8EAD4E0F082}" presName="ThreeNodes_2_text" presStyleLbl="node1" presStyleIdx="2" presStyleCnt="3">
        <dgm:presLayoutVars>
          <dgm:bulletEnabled val="1"/>
        </dgm:presLayoutVars>
      </dgm:prSet>
      <dgm:spPr/>
    </dgm:pt>
    <dgm:pt modelId="{48490CD9-DDD5-49E5-B843-E9357F8D079E}" type="pres">
      <dgm:prSet presAssocID="{655AA6D9-E1C0-4AA9-A641-D8EAD4E0F08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69DA50E-B037-4611-971D-30B77FE37490}" type="presOf" srcId="{A5F778EF-DFED-41AD-AF64-AC39A4FB0BF0}" destId="{9A8A2276-F0E2-4834-9040-C736F1ABD7F2}" srcOrd="0" destOrd="0" presId="urn:microsoft.com/office/officeart/2005/8/layout/vProcess5"/>
    <dgm:cxn modelId="{93325718-DA1B-432F-998F-FB16B07A370C}" type="presOf" srcId="{CE86D30E-29B5-419F-852D-0604EA477B3E}" destId="{3D976E94-CEAA-4342-9B0C-234E11645A5D}" srcOrd="0" destOrd="0" presId="urn:microsoft.com/office/officeart/2005/8/layout/vProcess5"/>
    <dgm:cxn modelId="{83247722-1A79-4BD0-B5A9-C2EABB9D0793}" type="presOf" srcId="{09843EBF-061B-4B2F-BBCB-34BB595DCBE9}" destId="{71092566-99FB-4DFF-87DC-992E1F158A0D}" srcOrd="0" destOrd="0" presId="urn:microsoft.com/office/officeart/2005/8/layout/vProcess5"/>
    <dgm:cxn modelId="{95121B2B-5B99-4D9C-9CFB-D3A85EFFCD9B}" type="presOf" srcId="{09843EBF-061B-4B2F-BBCB-34BB595DCBE9}" destId="{7BE88A11-D99E-44F6-8C6A-CC323CD2DBA7}" srcOrd="1" destOrd="0" presId="urn:microsoft.com/office/officeart/2005/8/layout/vProcess5"/>
    <dgm:cxn modelId="{06010F30-B1F1-4447-87BA-F1B55AD1F80E}" type="presOf" srcId="{2F9BDD04-856C-43A3-8717-C9E4F4163E0C}" destId="{848C35DF-34AD-4866-BAD3-A6B6AE188D9F}" srcOrd="0" destOrd="0" presId="urn:microsoft.com/office/officeart/2005/8/layout/vProcess5"/>
    <dgm:cxn modelId="{D0A02E86-D7AA-4496-B16D-9CB7AF37ED83}" type="presOf" srcId="{CE86D30E-29B5-419F-852D-0604EA477B3E}" destId="{48490CD9-DDD5-49E5-B843-E9357F8D079E}" srcOrd="1" destOrd="0" presId="urn:microsoft.com/office/officeart/2005/8/layout/vProcess5"/>
    <dgm:cxn modelId="{867A148E-A880-49DB-ABCC-21D2638D002B}" type="presOf" srcId="{655AA6D9-E1C0-4AA9-A641-D8EAD4E0F082}" destId="{D65D7169-7E3C-44FD-AECB-353F22DAEF4B}" srcOrd="0" destOrd="0" presId="urn:microsoft.com/office/officeart/2005/8/layout/vProcess5"/>
    <dgm:cxn modelId="{A815B6C8-3C76-493A-A1F9-CCE25ADC8307}" type="presOf" srcId="{421A59AB-686E-4E6B-BEDF-4B878BACFD7C}" destId="{57BE3238-1A48-40B0-9E14-ABF88B45DB90}" srcOrd="0" destOrd="0" presId="urn:microsoft.com/office/officeart/2005/8/layout/vProcess5"/>
    <dgm:cxn modelId="{AFD323CF-F1B2-441C-B49C-7B5C1A0D4568}" srcId="{655AA6D9-E1C0-4AA9-A641-D8EAD4E0F082}" destId="{2F9BDD04-856C-43A3-8717-C9E4F4163E0C}" srcOrd="1" destOrd="0" parTransId="{E7521B14-BE9F-427A-9256-02B48C4A9C5E}" sibTransId="{421A59AB-686E-4E6B-BEDF-4B878BACFD7C}"/>
    <dgm:cxn modelId="{632A44D7-9C4D-4CF3-B6D6-0AFA23366D97}" srcId="{655AA6D9-E1C0-4AA9-A641-D8EAD4E0F082}" destId="{09843EBF-061B-4B2F-BBCB-34BB595DCBE9}" srcOrd="0" destOrd="0" parTransId="{006FFD56-C11F-4B8A-AF48-29067E53331D}" sibTransId="{A5F778EF-DFED-41AD-AF64-AC39A4FB0BF0}"/>
    <dgm:cxn modelId="{783A52D8-4A4D-4697-910A-B6EB70D85B5D}" srcId="{655AA6D9-E1C0-4AA9-A641-D8EAD4E0F082}" destId="{CE86D30E-29B5-419F-852D-0604EA477B3E}" srcOrd="2" destOrd="0" parTransId="{58637C41-A11B-4B42-ACFD-DF6E721C4B12}" sibTransId="{8138163B-4B95-4724-8EFC-B1B4BF8F004D}"/>
    <dgm:cxn modelId="{0CE0C3E2-1039-4ED5-B5F1-CB53AEC6AE78}" type="presOf" srcId="{2F9BDD04-856C-43A3-8717-C9E4F4163E0C}" destId="{DCA462FA-47DE-4F51-9590-1EE039681A18}" srcOrd="1" destOrd="0" presId="urn:microsoft.com/office/officeart/2005/8/layout/vProcess5"/>
    <dgm:cxn modelId="{2A48226F-97FE-4222-91F8-A367A68A0CCB}" type="presParOf" srcId="{D65D7169-7E3C-44FD-AECB-353F22DAEF4B}" destId="{BC4C7D28-858B-456D-85D2-C68BA80987BF}" srcOrd="0" destOrd="0" presId="urn:microsoft.com/office/officeart/2005/8/layout/vProcess5"/>
    <dgm:cxn modelId="{DBCD61E8-74A3-40C3-881F-2DF771CAF873}" type="presParOf" srcId="{D65D7169-7E3C-44FD-AECB-353F22DAEF4B}" destId="{71092566-99FB-4DFF-87DC-992E1F158A0D}" srcOrd="1" destOrd="0" presId="urn:microsoft.com/office/officeart/2005/8/layout/vProcess5"/>
    <dgm:cxn modelId="{C17508C7-F782-4488-AA97-EB664FA51426}" type="presParOf" srcId="{D65D7169-7E3C-44FD-AECB-353F22DAEF4B}" destId="{848C35DF-34AD-4866-BAD3-A6B6AE188D9F}" srcOrd="2" destOrd="0" presId="urn:microsoft.com/office/officeart/2005/8/layout/vProcess5"/>
    <dgm:cxn modelId="{49883979-7521-4D42-9131-7F0F50D8F21E}" type="presParOf" srcId="{D65D7169-7E3C-44FD-AECB-353F22DAEF4B}" destId="{3D976E94-CEAA-4342-9B0C-234E11645A5D}" srcOrd="3" destOrd="0" presId="urn:microsoft.com/office/officeart/2005/8/layout/vProcess5"/>
    <dgm:cxn modelId="{98E0E94E-BC21-4B0A-996A-E0384E534C44}" type="presParOf" srcId="{D65D7169-7E3C-44FD-AECB-353F22DAEF4B}" destId="{9A8A2276-F0E2-4834-9040-C736F1ABD7F2}" srcOrd="4" destOrd="0" presId="urn:microsoft.com/office/officeart/2005/8/layout/vProcess5"/>
    <dgm:cxn modelId="{61A9ECB7-FC09-4849-8568-88848D2E3747}" type="presParOf" srcId="{D65D7169-7E3C-44FD-AECB-353F22DAEF4B}" destId="{57BE3238-1A48-40B0-9E14-ABF88B45DB90}" srcOrd="5" destOrd="0" presId="urn:microsoft.com/office/officeart/2005/8/layout/vProcess5"/>
    <dgm:cxn modelId="{85299C53-549E-480D-B6E2-E662454DF37C}" type="presParOf" srcId="{D65D7169-7E3C-44FD-AECB-353F22DAEF4B}" destId="{7BE88A11-D99E-44F6-8C6A-CC323CD2DBA7}" srcOrd="6" destOrd="0" presId="urn:microsoft.com/office/officeart/2005/8/layout/vProcess5"/>
    <dgm:cxn modelId="{2D29959B-BB5B-48C2-9306-AD74D9FF393F}" type="presParOf" srcId="{D65D7169-7E3C-44FD-AECB-353F22DAEF4B}" destId="{DCA462FA-47DE-4F51-9590-1EE039681A18}" srcOrd="7" destOrd="0" presId="urn:microsoft.com/office/officeart/2005/8/layout/vProcess5"/>
    <dgm:cxn modelId="{469A5A92-503F-4C12-AE34-1B6AB5E51E3B}" type="presParOf" srcId="{D65D7169-7E3C-44FD-AECB-353F22DAEF4B}" destId="{48490CD9-DDD5-49E5-B843-E9357F8D07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2566-99FB-4DFF-87DC-992E1F158A0D}">
      <dsp:nvSpPr>
        <dsp:cNvPr id="0" name=""/>
        <dsp:cNvSpPr/>
      </dsp:nvSpPr>
      <dsp:spPr>
        <a:xfrm>
          <a:off x="969689" y="49358"/>
          <a:ext cx="5494906" cy="868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itchFamily="2" charset="-78"/>
              <a:cs typeface="Sakkal Majalla" pitchFamily="2" charset="-78"/>
            </a:rPr>
            <a:t>الكريّات الحمراء: </a:t>
          </a:r>
          <a:r>
            <a:rPr lang="ar-SY" sz="3600" kern="1200" dirty="0">
              <a:latin typeface="Sakkal Majalla" pitchFamily="2" charset="-78"/>
              <a:cs typeface="Sakkal Majalla" pitchFamily="2" charset="-78"/>
            </a:rPr>
            <a:t>تنقل </a:t>
          </a:r>
          <a:r>
            <a:rPr lang="ar-SA" sz="3600" kern="1200" dirty="0">
              <a:latin typeface="Sakkal Majalla" pitchFamily="2" charset="-78"/>
              <a:cs typeface="Sakkal Majalla" pitchFamily="2" charset="-78"/>
            </a:rPr>
            <a:t>الأوكسجين</a:t>
          </a:r>
        </a:p>
      </dsp:txBody>
      <dsp:txXfrm>
        <a:off x="1969625" y="74796"/>
        <a:ext cx="4469532" cy="817650"/>
      </dsp:txXfrm>
    </dsp:sp>
    <dsp:sp modelId="{848C35DF-34AD-4866-BAD3-A6B6AE188D9F}">
      <dsp:nvSpPr>
        <dsp:cNvPr id="0" name=""/>
        <dsp:cNvSpPr/>
      </dsp:nvSpPr>
      <dsp:spPr>
        <a:xfrm>
          <a:off x="484844" y="1128451"/>
          <a:ext cx="5494906" cy="96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itchFamily="2" charset="-78"/>
              <a:cs typeface="Sakkal Majalla" pitchFamily="2" charset="-78"/>
            </a:rPr>
            <a:t>الكريات البيضاء: تدافع عن الجسم</a:t>
          </a:r>
        </a:p>
      </dsp:txBody>
      <dsp:txXfrm>
        <a:off x="1626727" y="1156781"/>
        <a:ext cx="4324693" cy="910583"/>
      </dsp:txXfrm>
    </dsp:sp>
    <dsp:sp modelId="{3D976E94-CEAA-4342-9B0C-234E11645A5D}">
      <dsp:nvSpPr>
        <dsp:cNvPr id="0" name=""/>
        <dsp:cNvSpPr/>
      </dsp:nvSpPr>
      <dsp:spPr>
        <a:xfrm>
          <a:off x="0" y="2256902"/>
          <a:ext cx="5494906" cy="96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 err="1">
              <a:latin typeface="Sakkal Majalla" pitchFamily="2" charset="-78"/>
              <a:cs typeface="Sakkal Majalla" pitchFamily="2" charset="-78"/>
            </a:rPr>
            <a:t>الصفيحات</a:t>
          </a:r>
          <a:r>
            <a:rPr lang="ar-SA" sz="3600" kern="1200" dirty="0">
              <a:latin typeface="Sakkal Majalla" pitchFamily="2" charset="-78"/>
              <a:cs typeface="Sakkal Majalla" pitchFamily="2" charset="-78"/>
            </a:rPr>
            <a:t> الدموية : تساهم في تخثر الدم</a:t>
          </a:r>
        </a:p>
      </dsp:txBody>
      <dsp:txXfrm>
        <a:off x="1141883" y="2285232"/>
        <a:ext cx="4324693" cy="910583"/>
      </dsp:txXfrm>
    </dsp:sp>
    <dsp:sp modelId="{9A8A2276-F0E2-4834-9040-C736F1ABD7F2}">
      <dsp:nvSpPr>
        <dsp:cNvPr id="0" name=""/>
        <dsp:cNvSpPr/>
      </dsp:nvSpPr>
      <dsp:spPr>
        <a:xfrm>
          <a:off x="969689" y="733493"/>
          <a:ext cx="628708" cy="62870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kern="1200"/>
        </a:p>
      </dsp:txBody>
      <dsp:txXfrm>
        <a:off x="1111148" y="733493"/>
        <a:ext cx="345790" cy="473103"/>
      </dsp:txXfrm>
    </dsp:sp>
    <dsp:sp modelId="{57BE3238-1A48-40B0-9E14-ABF88B45DB90}">
      <dsp:nvSpPr>
        <dsp:cNvPr id="0" name=""/>
        <dsp:cNvSpPr/>
      </dsp:nvSpPr>
      <dsp:spPr>
        <a:xfrm>
          <a:off x="484844" y="1855496"/>
          <a:ext cx="628708" cy="62870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kern="1200"/>
        </a:p>
      </dsp:txBody>
      <dsp:txXfrm>
        <a:off x="626303" y="1855496"/>
        <a:ext cx="345790" cy="473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04/01/1442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3269377"/>
            <a:ext cx="4069166" cy="1662517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>
                <a:solidFill>
                  <a:srgbClr val="E55D65"/>
                </a:solidFill>
              </a:rPr>
              <a:t>الصف :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br>
              <a:rPr lang="ar-SY" sz="3200" dirty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الدم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8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7" name="مجموعة 6"/>
          <p:cNvGrpSpPr/>
          <p:nvPr/>
        </p:nvGrpSpPr>
        <p:grpSpPr>
          <a:xfrm>
            <a:off x="1608617" y="951409"/>
            <a:ext cx="5578992" cy="2510776"/>
            <a:chOff x="1608617" y="1371232"/>
            <a:chExt cx="5281721" cy="3103518"/>
          </a:xfrm>
        </p:grpSpPr>
        <p:sp>
          <p:nvSpPr>
            <p:cNvPr id="8" name="شكل حر 7"/>
            <p:cNvSpPr/>
            <p:nvPr/>
          </p:nvSpPr>
          <p:spPr>
            <a:xfrm rot="10800000">
              <a:off x="1608617" y="1371232"/>
              <a:ext cx="4525208" cy="40885"/>
            </a:xfrm>
            <a:custGeom>
              <a:avLst/>
              <a:gdLst>
                <a:gd name="connsiteX0" fmla="*/ 0 w 4525208"/>
                <a:gd name="connsiteY0" fmla="*/ 0 h 40883"/>
                <a:gd name="connsiteX1" fmla="*/ 4525208 w 4525208"/>
                <a:gd name="connsiteY1" fmla="*/ 0 h 40883"/>
                <a:gd name="connsiteX2" fmla="*/ 4525208 w 4525208"/>
                <a:gd name="connsiteY2" fmla="*/ 40883 h 40883"/>
                <a:gd name="connsiteX3" fmla="*/ 0 w 4525208"/>
                <a:gd name="connsiteY3" fmla="*/ 40883 h 40883"/>
                <a:gd name="connsiteX4" fmla="*/ 0 w 4525208"/>
                <a:gd name="connsiteY4" fmla="*/ 0 h 4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208" h="40883">
                  <a:moveTo>
                    <a:pt x="4525208" y="1"/>
                  </a:moveTo>
                  <a:lnTo>
                    <a:pt x="0" y="1"/>
                  </a:lnTo>
                  <a:lnTo>
                    <a:pt x="0" y="40882"/>
                  </a:lnTo>
                  <a:lnTo>
                    <a:pt x="4525208" y="40882"/>
                  </a:lnTo>
                  <a:lnTo>
                    <a:pt x="452520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49" rIns="19050" bIns="19052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9" name="شارة رتبة 8"/>
            <p:cNvSpPr/>
            <p:nvPr/>
          </p:nvSpPr>
          <p:spPr>
            <a:xfrm>
              <a:off x="160861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شارة رتبة 9"/>
            <p:cNvSpPr/>
            <p:nvPr/>
          </p:nvSpPr>
          <p:spPr>
            <a:xfrm>
              <a:off x="229749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شارة رتبة 10"/>
            <p:cNvSpPr/>
            <p:nvPr/>
          </p:nvSpPr>
          <p:spPr>
            <a:xfrm>
              <a:off x="298690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شارة رتبة 11"/>
            <p:cNvSpPr/>
            <p:nvPr/>
          </p:nvSpPr>
          <p:spPr>
            <a:xfrm>
              <a:off x="367578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شارة رتبة 12"/>
            <p:cNvSpPr/>
            <p:nvPr/>
          </p:nvSpPr>
          <p:spPr>
            <a:xfrm>
              <a:off x="436519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شارة رتبة 13"/>
            <p:cNvSpPr/>
            <p:nvPr/>
          </p:nvSpPr>
          <p:spPr>
            <a:xfrm>
              <a:off x="5054071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شارة رتبة 14"/>
            <p:cNvSpPr/>
            <p:nvPr/>
          </p:nvSpPr>
          <p:spPr>
            <a:xfrm>
              <a:off x="574348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شكل حر 15"/>
            <p:cNvSpPr/>
            <p:nvPr/>
          </p:nvSpPr>
          <p:spPr>
            <a:xfrm>
              <a:off x="1608617" y="1502877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3600" kern="12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أن</a:t>
              </a:r>
              <a:r>
                <a:rPr lang="en-US" altLang="ar" sz="3600" kern="12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altLang="ar" sz="3600" kern="12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يتعرّف التلميذ </a:t>
              </a:r>
              <a:r>
                <a:rPr lang="ar-SA" altLang="ar" sz="36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على مكوّنات الدم</a:t>
              </a:r>
              <a:endParaRPr lang="ar-SA" altLang="ar" sz="3600" kern="1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" name="شكل حر 16"/>
            <p:cNvSpPr/>
            <p:nvPr/>
          </p:nvSpPr>
          <p:spPr>
            <a:xfrm>
              <a:off x="1608617" y="2393614"/>
              <a:ext cx="4693609" cy="47308"/>
            </a:xfrm>
            <a:custGeom>
              <a:avLst/>
              <a:gdLst>
                <a:gd name="connsiteX0" fmla="*/ 0 w 4693609"/>
                <a:gd name="connsiteY0" fmla="*/ 0 h 47308"/>
                <a:gd name="connsiteX1" fmla="*/ 4693609 w 4693609"/>
                <a:gd name="connsiteY1" fmla="*/ 0 h 47308"/>
                <a:gd name="connsiteX2" fmla="*/ 4693609 w 4693609"/>
                <a:gd name="connsiteY2" fmla="*/ 47308 h 47308"/>
                <a:gd name="connsiteX3" fmla="*/ 0 w 4693609"/>
                <a:gd name="connsiteY3" fmla="*/ 47308 h 47308"/>
                <a:gd name="connsiteX4" fmla="*/ 0 w 4693609"/>
                <a:gd name="connsiteY4" fmla="*/ 0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3609" h="47308">
                  <a:moveTo>
                    <a:pt x="0" y="0"/>
                  </a:moveTo>
                  <a:lnTo>
                    <a:pt x="4693609" y="0"/>
                  </a:lnTo>
                  <a:lnTo>
                    <a:pt x="4693609" y="47308"/>
                  </a:lnTo>
                  <a:lnTo>
                    <a:pt x="0" y="473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8" name="شارة رتبة 17"/>
            <p:cNvSpPr/>
            <p:nvPr/>
          </p:nvSpPr>
          <p:spPr>
            <a:xfrm>
              <a:off x="160861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شارة رتبة 18"/>
            <p:cNvSpPr/>
            <p:nvPr/>
          </p:nvSpPr>
          <p:spPr>
            <a:xfrm>
              <a:off x="229749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شارة رتبة 19"/>
            <p:cNvSpPr/>
            <p:nvPr/>
          </p:nvSpPr>
          <p:spPr>
            <a:xfrm>
              <a:off x="298690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شارة رتبة 20"/>
            <p:cNvSpPr/>
            <p:nvPr/>
          </p:nvSpPr>
          <p:spPr>
            <a:xfrm>
              <a:off x="367578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شارة رتبة 21"/>
            <p:cNvSpPr/>
            <p:nvPr/>
          </p:nvSpPr>
          <p:spPr>
            <a:xfrm>
              <a:off x="436519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شارة رتبة 22"/>
            <p:cNvSpPr/>
            <p:nvPr/>
          </p:nvSpPr>
          <p:spPr>
            <a:xfrm>
              <a:off x="5054071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شارة رتبة 23"/>
            <p:cNvSpPr/>
            <p:nvPr/>
          </p:nvSpPr>
          <p:spPr>
            <a:xfrm>
              <a:off x="574348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شكل حر 24"/>
            <p:cNvSpPr/>
            <p:nvPr/>
          </p:nvSpPr>
          <p:spPr>
            <a:xfrm>
              <a:off x="1608617" y="2531684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altLang="ar" sz="3600" kern="12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أن </a:t>
              </a:r>
              <a:r>
                <a:rPr lang="ar-SA" altLang="ar" sz="36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يتعرّف التلميذ على وظيفة الدم</a:t>
              </a:r>
              <a:endParaRPr lang="en-GB" sz="3600" kern="1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" name="شكل حر 25"/>
            <p:cNvSpPr/>
            <p:nvPr/>
          </p:nvSpPr>
          <p:spPr>
            <a:xfrm rot="10800000">
              <a:off x="1608617" y="3422420"/>
              <a:ext cx="4761440" cy="144725"/>
            </a:xfrm>
            <a:custGeom>
              <a:avLst/>
              <a:gdLst>
                <a:gd name="connsiteX0" fmla="*/ 0 w 4761440"/>
                <a:gd name="connsiteY0" fmla="*/ 0 h 144724"/>
                <a:gd name="connsiteX1" fmla="*/ 4761440 w 4761440"/>
                <a:gd name="connsiteY1" fmla="*/ 0 h 144724"/>
                <a:gd name="connsiteX2" fmla="*/ 4761440 w 4761440"/>
                <a:gd name="connsiteY2" fmla="*/ 144724 h 144724"/>
                <a:gd name="connsiteX3" fmla="*/ 0 w 4761440"/>
                <a:gd name="connsiteY3" fmla="*/ 144724 h 144724"/>
                <a:gd name="connsiteX4" fmla="*/ 0 w 4761440"/>
                <a:gd name="connsiteY4" fmla="*/ 0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440" h="144724">
                  <a:moveTo>
                    <a:pt x="4761440" y="1"/>
                  </a:moveTo>
                  <a:lnTo>
                    <a:pt x="0" y="1"/>
                  </a:lnTo>
                  <a:lnTo>
                    <a:pt x="0" y="144723"/>
                  </a:lnTo>
                  <a:lnTo>
                    <a:pt x="4761440" y="144723"/>
                  </a:lnTo>
                  <a:lnTo>
                    <a:pt x="4761440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58" rIns="22860" bIns="22862" numCol="1" spcCol="1270" anchor="b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00" kern="1200" dirty="0"/>
            </a:p>
          </p:txBody>
        </p:sp>
        <p:sp>
          <p:nvSpPr>
            <p:cNvPr id="27" name="شارة رتبة 26"/>
            <p:cNvSpPr/>
            <p:nvPr/>
          </p:nvSpPr>
          <p:spPr>
            <a:xfrm>
              <a:off x="160861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شارة رتبة 27"/>
            <p:cNvSpPr/>
            <p:nvPr/>
          </p:nvSpPr>
          <p:spPr>
            <a:xfrm>
              <a:off x="229749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شارة رتبة 28"/>
            <p:cNvSpPr/>
            <p:nvPr/>
          </p:nvSpPr>
          <p:spPr>
            <a:xfrm>
              <a:off x="298690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شارة رتبة 29"/>
            <p:cNvSpPr/>
            <p:nvPr/>
          </p:nvSpPr>
          <p:spPr>
            <a:xfrm>
              <a:off x="367578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شارة رتبة 30"/>
            <p:cNvSpPr/>
            <p:nvPr/>
          </p:nvSpPr>
          <p:spPr>
            <a:xfrm>
              <a:off x="436519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شارة رتبة 31"/>
            <p:cNvSpPr/>
            <p:nvPr/>
          </p:nvSpPr>
          <p:spPr>
            <a:xfrm>
              <a:off x="5054071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شارة رتبة 32"/>
            <p:cNvSpPr/>
            <p:nvPr/>
          </p:nvSpPr>
          <p:spPr>
            <a:xfrm>
              <a:off x="574348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شكل حر 33"/>
            <p:cNvSpPr/>
            <p:nvPr/>
          </p:nvSpPr>
          <p:spPr>
            <a:xfrm>
              <a:off x="1608617" y="3567146"/>
              <a:ext cx="4964786" cy="81684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3200" kern="12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أن يحدد</a:t>
              </a:r>
              <a:r>
                <a:rPr lang="ar-SA" sz="3200" kern="12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 التلميذ </a:t>
              </a:r>
              <a:r>
                <a:rPr lang="ar-SA" sz="32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وظيفة </a:t>
              </a:r>
              <a:r>
                <a:rPr lang="ar-SA" sz="3200" kern="1200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rPr>
                <a:t>كلّ مكوّن من مكوّنات الدم</a:t>
              </a:r>
              <a:endParaRPr lang="en-GB" sz="3200" kern="1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5" name="Oval 38">
            <a:extLst>
              <a:ext uri="{FF2B5EF4-FFF2-40B4-BE49-F238E27FC236}">
                <a16:creationId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304585" y="638361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40" y="411166"/>
            <a:ext cx="5532270" cy="303378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361610" y="582133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46568" y="582133"/>
            <a:ext cx="8048847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الدم : سائل أحمر يخرج من الجسم عند حدوث جرح، ينقل الغذاء </a:t>
            </a:r>
            <a:r>
              <a:rPr lang="ar-SA" sz="4000" dirty="0" err="1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 الأكسجين إلى أنحاء الجسم</a:t>
            </a:r>
          </a:p>
        </p:txBody>
      </p:sp>
      <p:pic>
        <p:nvPicPr>
          <p:cNvPr id="6" name="صورة 5" descr="gg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353" y="2555202"/>
            <a:ext cx="2070287" cy="18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415050114"/>
              </p:ext>
            </p:extLst>
          </p:nvPr>
        </p:nvGraphicFramePr>
        <p:xfrm>
          <a:off x="712381" y="395355"/>
          <a:ext cx="6464596" cy="322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697" t="18059" r="14452" b="28540"/>
          <a:stretch>
            <a:fillRect/>
          </a:stretch>
        </p:blipFill>
        <p:spPr bwMode="auto">
          <a:xfrm>
            <a:off x="563526" y="350874"/>
            <a:ext cx="7360021" cy="300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186" y="1282154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5678" t="10865" r="10652" b="11083"/>
          <a:stretch>
            <a:fillRect/>
          </a:stretch>
        </p:blipFill>
        <p:spPr bwMode="auto">
          <a:xfrm>
            <a:off x="489099" y="326952"/>
            <a:ext cx="6390167" cy="32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gggggggggg.jpg"/>
          <p:cNvPicPr>
            <a:picLocks noChangeAspect="1"/>
          </p:cNvPicPr>
          <p:nvPr/>
        </p:nvPicPr>
        <p:blipFill>
          <a:blip r:embed="rId4"/>
          <a:srcRect b="8379"/>
          <a:stretch>
            <a:fillRect/>
          </a:stretch>
        </p:blipFill>
        <p:spPr>
          <a:xfrm>
            <a:off x="6730409" y="898452"/>
            <a:ext cx="1645920" cy="12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89019" y="1844385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>
                <a:solidFill>
                  <a:schemeClr val="bg1"/>
                </a:solidFill>
              </a:rPr>
              <a:t>شكراً لحسن استماعكم</a:t>
            </a: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805916" y="276348"/>
            <a:ext cx="3755335" cy="179700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2758858"/>
            <a:ext cx="2634914" cy="197618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178055" y="645928"/>
            <a:ext cx="29239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شكراً لإصغائكم</a:t>
            </a: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80</Words>
  <Application>Microsoft Office PowerPoint</Application>
  <PresentationFormat>عرض على الشاشة (16:9)</PresentationFormat>
  <Paragraphs>13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Sakkal Majalla</vt:lpstr>
      <vt:lpstr>نسق Office</vt:lpstr>
      <vt:lpstr>school</vt:lpstr>
      <vt:lpstr>الصف : الثالث المادة : العلوم  الدرس : الدم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91</cp:revision>
  <dcterms:created xsi:type="dcterms:W3CDTF">2020-05-02T02:36:07Z</dcterms:created>
  <dcterms:modified xsi:type="dcterms:W3CDTF">2020-08-22T11:11:57Z</dcterms:modified>
</cp:coreProperties>
</file>