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57" r:id="rId3"/>
    <p:sldId id="258" r:id="rId4"/>
    <p:sldId id="261" r:id="rId5"/>
    <p:sldId id="262" r:id="rId6"/>
    <p:sldId id="263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144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2470" y="4511569"/>
            <a:ext cx="3761405" cy="2216689"/>
          </a:xfrm>
        </p:spPr>
        <p:txBody>
          <a:bodyPr/>
          <a:lstStyle/>
          <a:p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الصِّفةُ</a:t>
            </a:r>
            <a:endParaRPr lang="en-US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الأهدافُ التَّعليميَّةُ</a:t>
            </a:r>
            <a:endParaRPr lang="en-US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buNone/>
            </a:pPr>
            <a:r>
              <a:rPr lang="ar-SY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يتوقعُ منك عزيزي التِّلميذ في نهاية ِ الدَّرسِ أن تكون قادراً على:</a:t>
            </a:r>
          </a:p>
          <a:p>
            <a:pPr marL="0" indent="0" algn="r">
              <a:buNone/>
            </a:pPr>
            <a:r>
              <a:rPr lang="ar-SY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1- تحديدِ كلٍّ من الصفةِ وظرفِ المكان .</a:t>
            </a:r>
          </a:p>
          <a:p>
            <a:pPr marL="0" indent="0" algn="r">
              <a:buNone/>
            </a:pPr>
            <a:r>
              <a:rPr lang="ar-SY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2-تمييز مطابقة الصِّفةِ للموصوف في التذكيرِ والتأنيثِ.</a:t>
            </a:r>
          </a:p>
          <a:p>
            <a:pPr marL="0" indent="0" algn="r">
              <a:buNone/>
            </a:pPr>
            <a:r>
              <a:rPr lang="ar-SY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3- تمييز مطابقة الصفة للموصوف في التنكير والتعريف.</a:t>
            </a:r>
          </a:p>
        </p:txBody>
      </p:sp>
    </p:spTree>
    <p:extLst>
      <p:ext uri="{BB962C8B-B14F-4D97-AF65-F5344CB8AC3E}">
        <p14:creationId xmlns:p14="http://schemas.microsoft.com/office/powerpoint/2010/main" val="2018158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8382"/>
          </a:xfrm>
        </p:spPr>
        <p:txBody>
          <a:bodyPr/>
          <a:lstStyle/>
          <a:p>
            <a:r>
              <a:rPr lang="ar-SY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تدريب </a:t>
            </a:r>
            <a:endParaRPr lang="en-US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080" y="1570038"/>
            <a:ext cx="8229600" cy="3152087"/>
          </a:xfrm>
        </p:spPr>
        <p:txBody>
          <a:bodyPr/>
          <a:lstStyle/>
          <a:p>
            <a:pPr marL="0" indent="0" algn="r">
              <a:buNone/>
            </a:pPr>
            <a:r>
              <a:rPr lang="ar-SY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أقرأ الجمل التالية وأجيب :</a:t>
            </a:r>
          </a:p>
          <a:p>
            <a:pPr marL="0" indent="0" algn="r">
              <a:buNone/>
            </a:pPr>
            <a:r>
              <a:rPr lang="ar-SY" dirty="0">
                <a:latin typeface="Sakkal Majalla" panose="02000000000000000000" pitchFamily="2" charset="-78"/>
                <a:cs typeface="Sakkal Majalla" panose="02000000000000000000" pitchFamily="2" charset="-78"/>
              </a:rPr>
              <a:t>*صحبتنا المعلِّمةُ في </a:t>
            </a:r>
            <a:r>
              <a:rPr lang="ar-SY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نزهةٍ قصيرةٍ .   1- ما صفةُ النُّزهةِ ؟</a:t>
            </a:r>
            <a:endParaRPr lang="ar-SY" dirty="0">
              <a:solidFill>
                <a:schemeClr val="tx1">
                  <a:lumMod val="75000"/>
                  <a:lumOff val="2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>
              <a:buNone/>
            </a:pPr>
            <a:r>
              <a:rPr lang="ar-SY" dirty="0">
                <a:solidFill>
                  <a:schemeClr val="tx1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* في قريتي حديقةٌ جميلةٌ</a:t>
            </a:r>
            <a:r>
              <a:rPr lang="ar-SY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Y" dirty="0">
                <a:solidFill>
                  <a:schemeClr val="tx1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               </a:t>
            </a:r>
            <a:r>
              <a:rPr lang="ar-SY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2- ما صفةُ الحديقةِ ؟</a:t>
            </a:r>
          </a:p>
          <a:p>
            <a:pPr marL="0" indent="0" algn="r">
              <a:buNone/>
            </a:pPr>
            <a:r>
              <a:rPr lang="ar-SY" dirty="0">
                <a:solidFill>
                  <a:schemeClr val="tx1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* أحبُّ </a:t>
            </a:r>
            <a:r>
              <a:rPr lang="ar-SY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العصافيرَ الجميلةَ </a:t>
            </a:r>
            <a:r>
              <a:rPr lang="ar-SY" dirty="0">
                <a:solidFill>
                  <a:schemeClr val="tx1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             </a:t>
            </a:r>
            <a:r>
              <a:rPr lang="ar-SY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3- ما صفةُ العصافيرِ؟</a:t>
            </a:r>
          </a:p>
          <a:p>
            <a:pPr marL="0" indent="0" algn="r">
              <a:buNone/>
            </a:pPr>
            <a:r>
              <a:rPr lang="ar-SY" dirty="0">
                <a:solidFill>
                  <a:schemeClr val="tx1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* شاهدتُ </a:t>
            </a:r>
            <a:r>
              <a:rPr lang="ar-SY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التِّلميذَ النظيفَ .           4- ما صفةُ التِّلميذِ؟</a:t>
            </a:r>
          </a:p>
          <a:p>
            <a:pPr marL="0" indent="0" algn="r">
              <a:buNone/>
            </a:pP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48323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أطبِّقُ</a:t>
            </a:r>
            <a:endParaRPr lang="en-US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buNone/>
            </a:pPr>
            <a:r>
              <a:rPr lang="ar-SY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أضعُ الصِّفةَ المناسبةَ فيما يلي :</a:t>
            </a:r>
          </a:p>
          <a:p>
            <a:pPr marL="0" indent="0" algn="r">
              <a:buNone/>
            </a:pPr>
            <a:r>
              <a:rPr lang="ar-SY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موجة مزدوجة 3"/>
          <p:cNvSpPr/>
          <p:nvPr/>
        </p:nvSpPr>
        <p:spPr>
          <a:xfrm>
            <a:off x="2729552" y="3298801"/>
            <a:ext cx="1719618" cy="914400"/>
          </a:xfrm>
          <a:prstGeom prst="doubleWav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نظيفةٌ</a:t>
            </a:r>
          </a:p>
        </p:txBody>
      </p:sp>
      <p:sp>
        <p:nvSpPr>
          <p:cNvPr id="5" name="موجة مزدوجة 4"/>
          <p:cNvSpPr/>
          <p:nvPr/>
        </p:nvSpPr>
        <p:spPr>
          <a:xfrm>
            <a:off x="5117910" y="3298801"/>
            <a:ext cx="1638869" cy="914400"/>
          </a:xfrm>
          <a:prstGeom prst="doubleWav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تلميذةٌ</a:t>
            </a:r>
          </a:p>
        </p:txBody>
      </p:sp>
      <p:sp>
        <p:nvSpPr>
          <p:cNvPr id="6" name="موجة مزدوجة 5"/>
          <p:cNvSpPr/>
          <p:nvPr/>
        </p:nvSpPr>
        <p:spPr>
          <a:xfrm>
            <a:off x="2729552" y="2201839"/>
            <a:ext cx="1719618" cy="914400"/>
          </a:xfrm>
          <a:prstGeom prst="doubleWav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Y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نظيفٌ</a:t>
            </a:r>
          </a:p>
        </p:txBody>
      </p:sp>
      <p:sp>
        <p:nvSpPr>
          <p:cNvPr id="7" name="موجة مزدوجة 6"/>
          <p:cNvSpPr/>
          <p:nvPr/>
        </p:nvSpPr>
        <p:spPr>
          <a:xfrm>
            <a:off x="5117910" y="2201839"/>
            <a:ext cx="1612710" cy="914400"/>
          </a:xfrm>
          <a:prstGeom prst="doubleWav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Y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تلميذٌ</a:t>
            </a:r>
          </a:p>
        </p:txBody>
      </p:sp>
      <p:sp>
        <p:nvSpPr>
          <p:cNvPr id="8" name="موجة مزدوجة 7"/>
          <p:cNvSpPr/>
          <p:nvPr/>
        </p:nvSpPr>
        <p:spPr>
          <a:xfrm>
            <a:off x="2729552" y="4395763"/>
            <a:ext cx="1719618" cy="914400"/>
          </a:xfrm>
          <a:prstGeom prst="doubleWav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Y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الجميلةُ</a:t>
            </a:r>
          </a:p>
        </p:txBody>
      </p:sp>
      <p:sp>
        <p:nvSpPr>
          <p:cNvPr id="9" name="موجة مزدوجة 8"/>
          <p:cNvSpPr/>
          <p:nvPr/>
        </p:nvSpPr>
        <p:spPr>
          <a:xfrm>
            <a:off x="5117910" y="4395763"/>
            <a:ext cx="1612710" cy="914400"/>
          </a:xfrm>
          <a:prstGeom prst="doubleWav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Y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الفراشاتُ</a:t>
            </a:r>
          </a:p>
        </p:txBody>
      </p:sp>
    </p:spTree>
    <p:extLst>
      <p:ext uri="{BB962C8B-B14F-4D97-AF65-F5344CB8AC3E}">
        <p14:creationId xmlns:p14="http://schemas.microsoft.com/office/powerpoint/2010/main" val="3628838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أستنتجُ</a:t>
            </a:r>
            <a:endParaRPr lang="en-US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10827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Y" sz="40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الصِّفةُ تطابقُ الموصوفَ بالحركاتِ والتَّذكيرِ والتَّأنيثِ والإفرادِ والتثنية والجمعِ والتَّعريفِ والتَّنكيرِ .</a:t>
            </a:r>
          </a:p>
        </p:txBody>
      </p:sp>
    </p:spTree>
    <p:extLst>
      <p:ext uri="{BB962C8B-B14F-4D97-AF65-F5344CB8AC3E}">
        <p14:creationId xmlns:p14="http://schemas.microsoft.com/office/powerpoint/2010/main" val="58558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توجيه الأهلِ</a:t>
            </a:r>
            <a:endParaRPr lang="en-US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108278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ar-SY" sz="36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-يقومُ التِّلميذُ بالتدرّب على </a:t>
            </a:r>
            <a:r>
              <a:rPr lang="ar-SY" sz="360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نصِّ الإملاءِ </a:t>
            </a:r>
            <a:r>
              <a:rPr lang="ar-SY" sz="36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لأكثر من مرّةٍ .</a:t>
            </a:r>
          </a:p>
          <a:p>
            <a:pPr marL="0" indent="0" algn="r">
              <a:buNone/>
            </a:pPr>
            <a:r>
              <a:rPr lang="ar-SY" sz="36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-نشرفُ على حلّ التقويم في المرفقِ .</a:t>
            </a:r>
          </a:p>
          <a:p>
            <a:pPr marL="0" indent="0" algn="r">
              <a:buNone/>
            </a:pPr>
            <a:r>
              <a:rPr lang="ar-SY" sz="36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- نقفُ عند أغلاطِ التلميذِ ونطلب منه إعادتها.</a:t>
            </a:r>
          </a:p>
        </p:txBody>
      </p:sp>
    </p:spTree>
    <p:extLst>
      <p:ext uri="{BB962C8B-B14F-4D97-AF65-F5344CB8AC3E}">
        <p14:creationId xmlns:p14="http://schemas.microsoft.com/office/powerpoint/2010/main" val="488283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256</TotalTime>
  <Words>160</Words>
  <Application>Microsoft Office PowerPoint</Application>
  <PresentationFormat>عرض على الشاشة (4:3)</PresentationFormat>
  <Paragraphs>27</Paragraphs>
  <Slides>6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6</vt:i4>
      </vt:variant>
    </vt:vector>
  </HeadingPairs>
  <TitlesOfParts>
    <vt:vector size="10" baseType="lpstr">
      <vt:lpstr>Arial</vt:lpstr>
      <vt:lpstr>Calibri</vt:lpstr>
      <vt:lpstr>Sakkal Majalla</vt:lpstr>
      <vt:lpstr>school</vt:lpstr>
      <vt:lpstr>الصِّفةُ</vt:lpstr>
      <vt:lpstr>الأهدافُ التَّعليميَّةُ</vt:lpstr>
      <vt:lpstr>تدريب </vt:lpstr>
      <vt:lpstr>أطبِّقُ</vt:lpstr>
      <vt:lpstr>أستنتجُ</vt:lpstr>
      <vt:lpstr>توجيه الأهلِ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mayyas</cp:lastModifiedBy>
  <cp:revision>39</cp:revision>
  <dcterms:created xsi:type="dcterms:W3CDTF">2020-05-02T02:36:07Z</dcterms:created>
  <dcterms:modified xsi:type="dcterms:W3CDTF">2020-06-01T07:07:04Z</dcterms:modified>
</cp:coreProperties>
</file>