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61" r:id="rId2"/>
    <p:sldId id="263" r:id="rId3"/>
    <p:sldId id="257" r:id="rId4"/>
    <p:sldId id="258" r:id="rId5"/>
    <p:sldId id="271" r:id="rId6"/>
    <p:sldId id="268" r:id="rId7"/>
    <p:sldId id="272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5067B-38A2-4062-AED0-75E8BDC5B503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2978BC7B-5652-4C8E-A148-1B7167917254}">
      <dgm:prSet phldrT="[نص]" custT="1"/>
      <dgm:spPr/>
      <dgm:t>
        <a:bodyPr/>
        <a:lstStyle/>
        <a:p>
          <a:pPr rtl="1"/>
          <a:r>
            <a:rPr lang="ar-SY" sz="4400" dirty="0" smtClean="0"/>
            <a:t>أن يعدد التلميذ مصادر الضوء.</a:t>
          </a:r>
          <a:endParaRPr lang="ar-SA" sz="4400" b="0" dirty="0"/>
        </a:p>
      </dgm:t>
    </dgm:pt>
    <dgm:pt modelId="{2D32EFCD-2821-4E48-92D0-A08FE59C171A}" type="par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0749626E-FDA8-4606-B6B1-579BA0CABE3E}" type="sib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95C2E6CC-B26F-461D-A46B-9BF65218A55B}" type="pres">
      <dgm:prSet presAssocID="{52C5067B-38A2-4062-AED0-75E8BDC5B50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6E2C3E1-7113-43C7-ABA7-0658ED2DA91D}" type="pres">
      <dgm:prSet presAssocID="{2978BC7B-5652-4C8E-A148-1B7167917254}" presName="comp" presStyleCnt="0"/>
      <dgm:spPr/>
    </dgm:pt>
    <dgm:pt modelId="{44F5751D-0059-4829-BAAE-74FBB89C6A7D}" type="pres">
      <dgm:prSet presAssocID="{2978BC7B-5652-4C8E-A148-1B7167917254}" presName="box" presStyleLbl="node1" presStyleIdx="0" presStyleCnt="1" custLinFactNeighborY="1064"/>
      <dgm:spPr/>
      <dgm:t>
        <a:bodyPr/>
        <a:lstStyle/>
        <a:p>
          <a:pPr rtl="1"/>
          <a:endParaRPr lang="ar-SA"/>
        </a:p>
      </dgm:t>
    </dgm:pt>
    <dgm:pt modelId="{3D40DE99-FB10-48E3-A87B-8B30225AE7A4}" type="pres">
      <dgm:prSet presAssocID="{2978BC7B-5652-4C8E-A148-1B7167917254}" presName="img" presStyleLbl="fgImgPlace1" presStyleIdx="0" presStyleCnt="1" custAng="10800000" custFlipVert="0" custFlipHor="1" custScaleX="3941" custScaleY="6264" custLinFactNeighborX="-4735" custLinFactNeighborY="60698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pPr rtl="1"/>
          <a:endParaRPr lang="ar-SA"/>
        </a:p>
      </dgm:t>
    </dgm:pt>
    <dgm:pt modelId="{60816E74-EC12-4412-903F-C24923432E28}" type="pres">
      <dgm:prSet presAssocID="{2978BC7B-5652-4C8E-A148-1B716791725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78D196F-8250-46F3-B81F-1BB4CAE9C618}" type="presOf" srcId="{2978BC7B-5652-4C8E-A148-1B7167917254}" destId="{44F5751D-0059-4829-BAAE-74FBB89C6A7D}" srcOrd="0" destOrd="0" presId="urn:microsoft.com/office/officeart/2005/8/layout/vList4"/>
    <dgm:cxn modelId="{F158D41F-DC2B-4540-BA4E-98E6DD351FEE}" srcId="{52C5067B-38A2-4062-AED0-75E8BDC5B503}" destId="{2978BC7B-5652-4C8E-A148-1B7167917254}" srcOrd="0" destOrd="0" parTransId="{2D32EFCD-2821-4E48-92D0-A08FE59C171A}" sibTransId="{0749626E-FDA8-4606-B6B1-579BA0CABE3E}"/>
    <dgm:cxn modelId="{407317A4-9D9D-4CBB-8472-BB192C10FE64}" type="presOf" srcId="{52C5067B-38A2-4062-AED0-75E8BDC5B503}" destId="{95C2E6CC-B26F-461D-A46B-9BF65218A55B}" srcOrd="0" destOrd="0" presId="urn:microsoft.com/office/officeart/2005/8/layout/vList4"/>
    <dgm:cxn modelId="{2DD7F4D5-9298-4A76-BDF3-39C7083596ED}" type="presOf" srcId="{2978BC7B-5652-4C8E-A148-1B7167917254}" destId="{60816E74-EC12-4412-903F-C24923432E28}" srcOrd="1" destOrd="0" presId="urn:microsoft.com/office/officeart/2005/8/layout/vList4"/>
    <dgm:cxn modelId="{AAC98E85-9240-460F-B687-FF6092D8CFBF}" type="presParOf" srcId="{95C2E6CC-B26F-461D-A46B-9BF65218A55B}" destId="{86E2C3E1-7113-43C7-ABA7-0658ED2DA91D}" srcOrd="0" destOrd="0" presId="urn:microsoft.com/office/officeart/2005/8/layout/vList4"/>
    <dgm:cxn modelId="{583B66DE-DD41-4041-B5D9-FE430309F92F}" type="presParOf" srcId="{86E2C3E1-7113-43C7-ABA7-0658ED2DA91D}" destId="{44F5751D-0059-4829-BAAE-74FBB89C6A7D}" srcOrd="0" destOrd="0" presId="urn:microsoft.com/office/officeart/2005/8/layout/vList4"/>
    <dgm:cxn modelId="{A15A4F51-E632-4890-98DF-B21E37942887}" type="presParOf" srcId="{86E2C3E1-7113-43C7-ABA7-0658ED2DA91D}" destId="{3D40DE99-FB10-48E3-A87B-8B30225AE7A4}" srcOrd="1" destOrd="0" presId="urn:microsoft.com/office/officeart/2005/8/layout/vList4"/>
    <dgm:cxn modelId="{FB116631-83AF-40C0-B71E-E93154941E18}" type="presParOf" srcId="{86E2C3E1-7113-43C7-ABA7-0658ED2DA91D}" destId="{60816E74-EC12-4412-903F-C24923432E2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C5067B-38A2-4062-AED0-75E8BDC5B503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2978BC7B-5652-4C8E-A148-1B7167917254}">
      <dgm:prSet phldrT="[نص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Y" sz="4400" dirty="0" smtClean="0"/>
            <a:t>أن يذكر التلميذ أهمية الضوء.</a:t>
          </a:r>
          <a:endParaRPr lang="ar-SA" sz="4400" b="0" dirty="0"/>
        </a:p>
      </dgm:t>
    </dgm:pt>
    <dgm:pt modelId="{2D32EFCD-2821-4E48-92D0-A08FE59C171A}" type="par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0749626E-FDA8-4606-B6B1-579BA0CABE3E}" type="sib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95C2E6CC-B26F-461D-A46B-9BF65218A55B}" type="pres">
      <dgm:prSet presAssocID="{52C5067B-38A2-4062-AED0-75E8BDC5B50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6E2C3E1-7113-43C7-ABA7-0658ED2DA91D}" type="pres">
      <dgm:prSet presAssocID="{2978BC7B-5652-4C8E-A148-1B7167917254}" presName="comp" presStyleCnt="0"/>
      <dgm:spPr/>
    </dgm:pt>
    <dgm:pt modelId="{44F5751D-0059-4829-BAAE-74FBB89C6A7D}" type="pres">
      <dgm:prSet presAssocID="{2978BC7B-5652-4C8E-A148-1B7167917254}" presName="box" presStyleLbl="node1" presStyleIdx="0" presStyleCnt="1" custLinFactNeighborY="99548"/>
      <dgm:spPr/>
      <dgm:t>
        <a:bodyPr/>
        <a:lstStyle/>
        <a:p>
          <a:pPr rtl="1"/>
          <a:endParaRPr lang="ar-SA"/>
        </a:p>
      </dgm:t>
    </dgm:pt>
    <dgm:pt modelId="{3D40DE99-FB10-48E3-A87B-8B30225AE7A4}" type="pres">
      <dgm:prSet presAssocID="{2978BC7B-5652-4C8E-A148-1B7167917254}" presName="img" presStyleLbl="fgImgPlace1" presStyleIdx="0" presStyleCnt="1" custAng="10800000" custFlipVert="0" custFlipHor="1" custScaleX="3750" custScaleY="6264" custLinFactNeighborX="-4735" custLinFactNeighborY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pPr rtl="1"/>
          <a:endParaRPr lang="ar-SA"/>
        </a:p>
      </dgm:t>
    </dgm:pt>
    <dgm:pt modelId="{60816E74-EC12-4412-903F-C24923432E28}" type="pres">
      <dgm:prSet presAssocID="{2978BC7B-5652-4C8E-A148-1B716791725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78D196F-8250-46F3-B81F-1BB4CAE9C618}" type="presOf" srcId="{2978BC7B-5652-4C8E-A148-1B7167917254}" destId="{44F5751D-0059-4829-BAAE-74FBB89C6A7D}" srcOrd="0" destOrd="0" presId="urn:microsoft.com/office/officeart/2005/8/layout/vList4"/>
    <dgm:cxn modelId="{F158D41F-DC2B-4540-BA4E-98E6DD351FEE}" srcId="{52C5067B-38A2-4062-AED0-75E8BDC5B503}" destId="{2978BC7B-5652-4C8E-A148-1B7167917254}" srcOrd="0" destOrd="0" parTransId="{2D32EFCD-2821-4E48-92D0-A08FE59C171A}" sibTransId="{0749626E-FDA8-4606-B6B1-579BA0CABE3E}"/>
    <dgm:cxn modelId="{407317A4-9D9D-4CBB-8472-BB192C10FE64}" type="presOf" srcId="{52C5067B-38A2-4062-AED0-75E8BDC5B503}" destId="{95C2E6CC-B26F-461D-A46B-9BF65218A55B}" srcOrd="0" destOrd="0" presId="urn:microsoft.com/office/officeart/2005/8/layout/vList4"/>
    <dgm:cxn modelId="{2DD7F4D5-9298-4A76-BDF3-39C7083596ED}" type="presOf" srcId="{2978BC7B-5652-4C8E-A148-1B7167917254}" destId="{60816E74-EC12-4412-903F-C24923432E28}" srcOrd="1" destOrd="0" presId="urn:microsoft.com/office/officeart/2005/8/layout/vList4"/>
    <dgm:cxn modelId="{AAC98E85-9240-460F-B687-FF6092D8CFBF}" type="presParOf" srcId="{95C2E6CC-B26F-461D-A46B-9BF65218A55B}" destId="{86E2C3E1-7113-43C7-ABA7-0658ED2DA91D}" srcOrd="0" destOrd="0" presId="urn:microsoft.com/office/officeart/2005/8/layout/vList4"/>
    <dgm:cxn modelId="{583B66DE-DD41-4041-B5D9-FE430309F92F}" type="presParOf" srcId="{86E2C3E1-7113-43C7-ABA7-0658ED2DA91D}" destId="{44F5751D-0059-4829-BAAE-74FBB89C6A7D}" srcOrd="0" destOrd="0" presId="urn:microsoft.com/office/officeart/2005/8/layout/vList4"/>
    <dgm:cxn modelId="{A15A4F51-E632-4890-98DF-B21E37942887}" type="presParOf" srcId="{86E2C3E1-7113-43C7-ABA7-0658ED2DA91D}" destId="{3D40DE99-FB10-48E3-A87B-8B30225AE7A4}" srcOrd="1" destOrd="0" presId="urn:microsoft.com/office/officeart/2005/8/layout/vList4"/>
    <dgm:cxn modelId="{FB116631-83AF-40C0-B71E-E93154941E18}" type="presParOf" srcId="{86E2C3E1-7113-43C7-ABA7-0658ED2DA91D}" destId="{60816E74-EC12-4412-903F-C24923432E2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5751D-0059-4829-BAAE-74FBB89C6A7D}">
      <dsp:nvSpPr>
        <dsp:cNvPr id="0" name=""/>
        <dsp:cNvSpPr/>
      </dsp:nvSpPr>
      <dsp:spPr>
        <a:xfrm>
          <a:off x="0" y="1401"/>
          <a:ext cx="6599506" cy="14340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4400" kern="1200" dirty="0" smtClean="0"/>
            <a:t>أن يعدد التلميذ مصادر الضوء.</a:t>
          </a:r>
          <a:endParaRPr lang="ar-SA" sz="4400" b="0" kern="1200" dirty="0"/>
        </a:p>
      </dsp:txBody>
      <dsp:txXfrm>
        <a:off x="1463307" y="1401"/>
        <a:ext cx="5136198" cy="1434059"/>
      </dsp:txXfrm>
    </dsp:sp>
    <dsp:sp modelId="{3D40DE99-FB10-48E3-A87B-8B30225AE7A4}">
      <dsp:nvSpPr>
        <dsp:cNvPr id="0" name=""/>
        <dsp:cNvSpPr/>
      </dsp:nvSpPr>
      <dsp:spPr>
        <a:xfrm rot="10800000" flipH="1">
          <a:off x="714850" y="1363597"/>
          <a:ext cx="52017" cy="7186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5751D-0059-4829-BAAE-74FBB89C6A7D}">
      <dsp:nvSpPr>
        <dsp:cNvPr id="0" name=""/>
        <dsp:cNvSpPr/>
      </dsp:nvSpPr>
      <dsp:spPr>
        <a:xfrm>
          <a:off x="0" y="0"/>
          <a:ext cx="6599506" cy="152924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100000"/>
                <a:shade val="100000"/>
                <a:satMod val="130000"/>
              </a:schemeClr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4400" kern="1200" dirty="0" smtClean="0"/>
            <a:t>أن يذكر التلميذ أهمية الضوء.</a:t>
          </a:r>
          <a:endParaRPr lang="ar-SA" sz="4400" b="0" kern="1200" dirty="0"/>
        </a:p>
      </dsp:txBody>
      <dsp:txXfrm>
        <a:off x="1472825" y="0"/>
        <a:ext cx="5126680" cy="1529246"/>
      </dsp:txXfrm>
    </dsp:sp>
    <dsp:sp modelId="{3D40DE99-FB10-48E3-A87B-8B30225AE7A4}">
      <dsp:nvSpPr>
        <dsp:cNvPr id="0" name=""/>
        <dsp:cNvSpPr/>
      </dsp:nvSpPr>
      <dsp:spPr>
        <a:xfrm rot="10800000" flipH="1">
          <a:off x="725629" y="726318"/>
          <a:ext cx="49496" cy="7663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100000"/>
                <a:shade val="100000"/>
                <a:satMod val="130000"/>
              </a:schemeClr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359169"/>
            <a:ext cx="4069166" cy="2216689"/>
          </a:xfrm>
        </p:spPr>
        <p:txBody>
          <a:bodyPr>
            <a:normAutofit/>
          </a:bodyPr>
          <a:lstStyle/>
          <a:p>
            <a:r>
              <a:rPr lang="ar-SY" sz="3200" b="1" dirty="0" smtClean="0">
                <a:solidFill>
                  <a:srgbClr val="E55D65"/>
                </a:solidFill>
              </a:rPr>
              <a:t>الصف : 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الأول</a:t>
            </a:r>
            <a:r>
              <a:rPr lang="ar-SY" sz="3200" dirty="0" smtClean="0"/>
              <a:t/>
            </a:r>
            <a:br>
              <a:rPr lang="ar-SY" sz="3200" dirty="0" smtClean="0"/>
            </a:br>
            <a:r>
              <a:rPr lang="ar-SY" sz="3200" b="1" dirty="0">
                <a:solidFill>
                  <a:srgbClr val="E55D65"/>
                </a:solidFill>
              </a:rPr>
              <a:t>المادة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علوم</a:t>
            </a:r>
            <a:b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Y" sz="3200" dirty="0" smtClean="0">
                <a:solidFill>
                  <a:srgbClr val="F4868D"/>
                </a:solidFill>
              </a:rPr>
              <a:t> </a:t>
            </a:r>
            <a:r>
              <a:rPr lang="ar-SY" sz="3200" b="1" dirty="0">
                <a:solidFill>
                  <a:srgbClr val="E55D65"/>
                </a:solidFill>
              </a:rPr>
              <a:t>الدرس </a:t>
            </a:r>
            <a:r>
              <a:rPr lang="ar-SY" sz="3200" b="1" dirty="0" smtClean="0">
                <a:solidFill>
                  <a:srgbClr val="E55D65"/>
                </a:solidFill>
              </a:rPr>
              <a:t>: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الضوء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وجة 3"/>
          <p:cNvSpPr/>
          <p:nvPr/>
        </p:nvSpPr>
        <p:spPr>
          <a:xfrm>
            <a:off x="1759526" y="223198"/>
            <a:ext cx="6012873" cy="1094572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ربع نص 6"/>
          <p:cNvSpPr txBox="1"/>
          <p:nvPr/>
        </p:nvSpPr>
        <p:spPr>
          <a:xfrm>
            <a:off x="3408215" y="316997"/>
            <a:ext cx="33943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dirty="0"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مخرجات التعلم</a:t>
            </a:r>
            <a:endParaRPr lang="ar-SY" dirty="0"/>
          </a:p>
        </p:txBody>
      </p:sp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:p14="http://schemas.microsoft.com/office/powerpoint/2010/main" val="3513278382"/>
              </p:ext>
            </p:extLst>
          </p:nvPr>
        </p:nvGraphicFramePr>
        <p:xfrm>
          <a:off x="1295986" y="1297138"/>
          <a:ext cx="6599506" cy="1435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2685655512"/>
              </p:ext>
            </p:extLst>
          </p:nvPr>
        </p:nvGraphicFramePr>
        <p:xfrm>
          <a:off x="1295986" y="2963931"/>
          <a:ext cx="6599506" cy="1529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0694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تمرير أفقي 4"/>
          <p:cNvSpPr/>
          <p:nvPr/>
        </p:nvSpPr>
        <p:spPr>
          <a:xfrm>
            <a:off x="1704109" y="27708"/>
            <a:ext cx="4461164" cy="1288473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/>
          <p:cNvSpPr txBox="1"/>
          <p:nvPr/>
        </p:nvSpPr>
        <p:spPr>
          <a:xfrm>
            <a:off x="2189018" y="193963"/>
            <a:ext cx="4835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 smtClean="0"/>
              <a:t>تأمل الصورة الآتية:</a:t>
            </a:r>
            <a:endParaRPr lang="ar-SY" sz="4400" b="1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023" y="1452254"/>
            <a:ext cx="3097823" cy="2488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94" y="4429976"/>
            <a:ext cx="4133561" cy="16244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43" y="1452254"/>
            <a:ext cx="4393831" cy="26402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/>
          <p:cNvSpPr txBox="1"/>
          <p:nvPr/>
        </p:nvSpPr>
        <p:spPr>
          <a:xfrm>
            <a:off x="967153" y="1666036"/>
            <a:ext cx="7403123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Y" sz="4000" dirty="0" smtClean="0"/>
              <a:t>الشمس والبرق والنار مصادر طبيعية للضوء</a:t>
            </a:r>
            <a:endParaRPr lang="ar-SY" sz="4000" dirty="0"/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9" t="20474" r="15343" b="9774"/>
          <a:stretch/>
        </p:blipFill>
        <p:spPr>
          <a:xfrm>
            <a:off x="1758461" y="791307"/>
            <a:ext cx="1758462" cy="3534508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079630" y="1958396"/>
            <a:ext cx="4009293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3600" dirty="0" smtClean="0"/>
              <a:t>المصباح الكهربائي مصدر للضوء من صنع الإنسان</a:t>
            </a:r>
            <a:endParaRPr lang="ar-SY" sz="3600" dirty="0"/>
          </a:p>
        </p:txBody>
      </p:sp>
    </p:spTree>
    <p:extLst>
      <p:ext uri="{BB962C8B-B14F-4D97-AF65-F5344CB8AC3E}">
        <p14:creationId xmlns:p14="http://schemas.microsoft.com/office/powerpoint/2010/main" val="30688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6" y="498671"/>
            <a:ext cx="3547030" cy="28775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245" y="498671"/>
            <a:ext cx="3246559" cy="31427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مربع نص 9"/>
          <p:cNvSpPr txBox="1"/>
          <p:nvPr/>
        </p:nvSpPr>
        <p:spPr>
          <a:xfrm>
            <a:off x="3094892" y="4149969"/>
            <a:ext cx="3886200" cy="13234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الضوء ضروري للكائنات الحية</a:t>
            </a:r>
            <a:endParaRPr lang="ar-SY" sz="4000" dirty="0"/>
          </a:p>
        </p:txBody>
      </p:sp>
    </p:spTree>
    <p:extLst>
      <p:ext uri="{BB962C8B-B14F-4D97-AF65-F5344CB8AC3E}">
        <p14:creationId xmlns:p14="http://schemas.microsoft.com/office/powerpoint/2010/main" val="40061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1670539" y="633045"/>
            <a:ext cx="610186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أجب بصح أو خطأ</a:t>
            </a:r>
            <a:endParaRPr lang="ar-SY" sz="40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1670539" y="1881554"/>
            <a:ext cx="6101862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Y" sz="3600" dirty="0" smtClean="0"/>
              <a:t>الشمس مصدر للضوء من صنع الإنسان.</a:t>
            </a:r>
          </a:p>
          <a:p>
            <a:pPr algn="r"/>
            <a:endParaRPr lang="ar-SY" sz="3600" dirty="0"/>
          </a:p>
          <a:p>
            <a:pPr algn="r"/>
            <a:r>
              <a:rPr lang="ar-SY" sz="3600" dirty="0" smtClean="0"/>
              <a:t>البرق مصدر </a:t>
            </a:r>
            <a:r>
              <a:rPr lang="ar-SY" sz="3600" smtClean="0"/>
              <a:t>طبيعي للضوء. </a:t>
            </a:r>
            <a:endParaRPr lang="ar-SY" sz="3600" dirty="0"/>
          </a:p>
        </p:txBody>
      </p:sp>
    </p:spTree>
    <p:extLst>
      <p:ext uri="{BB962C8B-B14F-4D97-AF65-F5344CB8AC3E}">
        <p14:creationId xmlns:p14="http://schemas.microsoft.com/office/powerpoint/2010/main" val="395424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تمرير أفقي 4"/>
          <p:cNvSpPr/>
          <p:nvPr/>
        </p:nvSpPr>
        <p:spPr>
          <a:xfrm>
            <a:off x="1704108" y="1814945"/>
            <a:ext cx="5001491" cy="1288473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/>
          <p:cNvSpPr txBox="1"/>
          <p:nvPr/>
        </p:nvSpPr>
        <p:spPr>
          <a:xfrm>
            <a:off x="2189018" y="2074460"/>
            <a:ext cx="4835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 smtClean="0">
                <a:solidFill>
                  <a:srgbClr val="FF0000"/>
                </a:solidFill>
              </a:rPr>
              <a:t>شكراً لحسن استماعكم</a:t>
            </a:r>
            <a:endParaRPr lang="ar-SY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309</TotalTime>
  <Words>57</Words>
  <Application>Microsoft Office PowerPoint</Application>
  <PresentationFormat>عرض على الشاشة (4:3)</PresentationFormat>
  <Paragraphs>13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school</vt:lpstr>
      <vt:lpstr>الصف : الأول المادة : علوم  الدرس :الضوء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المركز</cp:lastModifiedBy>
  <cp:revision>43</cp:revision>
  <dcterms:created xsi:type="dcterms:W3CDTF">2020-05-02T02:36:07Z</dcterms:created>
  <dcterms:modified xsi:type="dcterms:W3CDTF">2020-07-01T20:27:27Z</dcterms:modified>
</cp:coreProperties>
</file>