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58" r:id="rId5"/>
    <p:sldId id="277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4555" y="3812346"/>
            <a:ext cx="5247248" cy="2915914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</a:rPr>
              <a:t>الصف: </a:t>
            </a:r>
            <a:r>
              <a:rPr lang="ar-SA" dirty="0"/>
              <a:t>الثالث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المادة: </a:t>
            </a:r>
            <a:r>
              <a:rPr lang="ar-SA" dirty="0"/>
              <a:t>حساب</a:t>
            </a:r>
            <a:br>
              <a:rPr lang="ar-SA" dirty="0"/>
            </a:br>
            <a:r>
              <a:rPr lang="ar-SA" b="1" dirty="0">
                <a:solidFill>
                  <a:srgbClr val="FF0000"/>
                </a:solidFill>
              </a:rPr>
              <a:t>الدرس: </a:t>
            </a:r>
            <a:r>
              <a:rPr lang="ar-SA" dirty="0"/>
              <a:t>الطرح مع الاستلاف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2955627" y="392264"/>
            <a:ext cx="6474543" cy="2020529"/>
          </a:xfrm>
          <a:prstGeom prst="cloudCallout">
            <a:avLst>
              <a:gd name="adj1" fmla="val -2382"/>
              <a:gd name="adj2" fmla="val 1238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06958" y="550954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ما نرجو تحقيقه في هذا الدرس هو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187" y="4380271"/>
            <a:ext cx="4984955" cy="241873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0A81CC70-46E1-4BEF-BAA2-795BBA6140A9}"/>
              </a:ext>
            </a:extLst>
          </p:cNvPr>
          <p:cNvSpPr/>
          <p:nvPr/>
        </p:nvSpPr>
        <p:spPr>
          <a:xfrm>
            <a:off x="6192898" y="2159970"/>
            <a:ext cx="5864942" cy="123656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1- أن </a:t>
            </a:r>
            <a:r>
              <a:rPr lang="ar-SA" sz="28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</a:t>
            </a: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تعرف على معنى الاستلاف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7C5AB635-BCAE-40B2-A892-65CCE275A4B2}"/>
              </a:ext>
            </a:extLst>
          </p:cNvPr>
          <p:cNvSpPr/>
          <p:nvPr/>
        </p:nvSpPr>
        <p:spPr>
          <a:xfrm>
            <a:off x="887361" y="3032945"/>
            <a:ext cx="7373803" cy="176270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Arial" panose="020B0604020202020204" pitchFamily="34" charset="0"/>
              </a:rPr>
              <a:t>2- أن تطرح عددين من أربعة منازل مع الاستلاف من المئات أو الألوف</a:t>
            </a:r>
            <a:endParaRPr kumimoji="0" lang="ar-SA" sz="18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A56A15B-6FD7-4950-9B1F-73731194F795}"/>
              </a:ext>
            </a:extLst>
          </p:cNvPr>
          <p:cNvSpPr txBox="1"/>
          <p:nvPr/>
        </p:nvSpPr>
        <p:spPr>
          <a:xfrm>
            <a:off x="5641258" y="2971800"/>
            <a:ext cx="914400" cy="9144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B4371D0B-66C2-4D04-B9AB-2B0D58FA4063}"/>
              </a:ext>
            </a:extLst>
          </p:cNvPr>
          <p:cNvSpPr/>
          <p:nvPr/>
        </p:nvSpPr>
        <p:spPr>
          <a:xfrm>
            <a:off x="1853381" y="-1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مـفهــوم الاستلاف</a:t>
            </a:r>
            <a:endParaRPr lang="ar-SA" dirty="0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78E132B-243E-4C74-9303-F65168F4E17B}"/>
              </a:ext>
            </a:extLst>
          </p:cNvPr>
          <p:cNvSpPr/>
          <p:nvPr/>
        </p:nvSpPr>
        <p:spPr>
          <a:xfrm>
            <a:off x="7025246" y="4024086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b="1" dirty="0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490A5C78-CFE1-4CC5-8B2B-38723A326FE2}"/>
              </a:ext>
            </a:extLst>
          </p:cNvPr>
          <p:cNvSpPr/>
          <p:nvPr/>
        </p:nvSpPr>
        <p:spPr>
          <a:xfrm>
            <a:off x="9315194" y="4024085"/>
            <a:ext cx="966323" cy="10028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21366F34-1F6F-419F-9588-1C1D519BC052}"/>
              </a:ext>
            </a:extLst>
          </p:cNvPr>
          <p:cNvSpPr/>
          <p:nvPr/>
        </p:nvSpPr>
        <p:spPr>
          <a:xfrm>
            <a:off x="4589393" y="2908180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8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endParaRPr lang="ar-SA" dirty="0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3AC6B8BB-A9D9-400E-931C-8B5965D7F42A}"/>
              </a:ext>
            </a:extLst>
          </p:cNvPr>
          <p:cNvSpPr/>
          <p:nvPr/>
        </p:nvSpPr>
        <p:spPr>
          <a:xfrm>
            <a:off x="7025246" y="2908181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ar-SA" sz="8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lang="ar-SA" sz="1200" b="1" dirty="0"/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7FBB2D88-E0AF-4865-B090-2475C0326AEF}"/>
              </a:ext>
            </a:extLst>
          </p:cNvPr>
          <p:cNvSpPr/>
          <p:nvPr/>
        </p:nvSpPr>
        <p:spPr>
          <a:xfrm>
            <a:off x="2560320" y="1228971"/>
            <a:ext cx="4290646" cy="1268361"/>
          </a:xfrm>
          <a:prstGeom prst="wedgeEllipseCallout">
            <a:avLst>
              <a:gd name="adj1" fmla="val 3643"/>
              <a:gd name="adj2" fmla="val 804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30</a:t>
            </a:r>
            <a:r>
              <a:rPr lang="ar-SA" sz="3200" b="1" dirty="0"/>
              <a:t>=10+10+10</a:t>
            </a:r>
            <a:endParaRPr lang="ar-SA" b="1" dirty="0"/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223F906C-3BF9-49B7-8821-417048B74A30}"/>
              </a:ext>
            </a:extLst>
          </p:cNvPr>
          <p:cNvCxnSpPr/>
          <p:nvPr/>
        </p:nvCxnSpPr>
        <p:spPr>
          <a:xfrm flipH="1">
            <a:off x="3334043" y="1547446"/>
            <a:ext cx="520505" cy="5767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EC87935-82E6-4398-9B63-D7C0C1740CEF}"/>
              </a:ext>
            </a:extLst>
          </p:cNvPr>
          <p:cNvSpPr/>
          <p:nvPr/>
        </p:nvSpPr>
        <p:spPr>
          <a:xfrm>
            <a:off x="7425399" y="1213177"/>
            <a:ext cx="1205474" cy="1002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</a:rPr>
              <a:t>10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E1B4A3F-ADA9-4241-AE73-B89A7F0643BC}"/>
              </a:ext>
            </a:extLst>
          </p:cNvPr>
          <p:cNvSpPr/>
          <p:nvPr/>
        </p:nvSpPr>
        <p:spPr>
          <a:xfrm>
            <a:off x="7786555" y="2331041"/>
            <a:ext cx="483161" cy="4641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+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1150C97-9083-4864-8DDD-BD4535BA7533}"/>
              </a:ext>
            </a:extLst>
          </p:cNvPr>
          <p:cNvSpPr/>
          <p:nvPr/>
        </p:nvSpPr>
        <p:spPr>
          <a:xfrm>
            <a:off x="8142219" y="3391763"/>
            <a:ext cx="888807" cy="464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12</a:t>
            </a:r>
            <a:endParaRPr lang="ar-SA" b="1" dirty="0">
              <a:solidFill>
                <a:srgbClr val="FF0000"/>
              </a:solidFill>
            </a:endParaRP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9FCBCC37-5D8D-4D3D-83B3-1C29D0C72146}"/>
              </a:ext>
            </a:extLst>
          </p:cNvPr>
          <p:cNvCxnSpPr>
            <a:cxnSpLocks/>
          </p:cNvCxnSpPr>
          <p:nvPr/>
        </p:nvCxnSpPr>
        <p:spPr>
          <a:xfrm flipH="1">
            <a:off x="3967089" y="5139991"/>
            <a:ext cx="614758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ADC8D8BE-F580-494F-9659-2C13C70811B4}"/>
              </a:ext>
            </a:extLst>
          </p:cNvPr>
          <p:cNvCxnSpPr>
            <a:cxnSpLocks/>
          </p:cNvCxnSpPr>
          <p:nvPr/>
        </p:nvCxnSpPr>
        <p:spPr>
          <a:xfrm flipH="1">
            <a:off x="4951829" y="2946929"/>
            <a:ext cx="1280908" cy="7810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05C890D-EEE6-41EC-A48A-D0DA231AD21A}"/>
              </a:ext>
            </a:extLst>
          </p:cNvPr>
          <p:cNvSpPr/>
          <p:nvPr/>
        </p:nvSpPr>
        <p:spPr>
          <a:xfrm>
            <a:off x="5725028" y="3376826"/>
            <a:ext cx="888807" cy="464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97D09B3D-39C1-4C04-820D-1F93B471AA63}"/>
              </a:ext>
            </a:extLst>
          </p:cNvPr>
          <p:cNvSpPr/>
          <p:nvPr/>
        </p:nvSpPr>
        <p:spPr>
          <a:xfrm>
            <a:off x="4638368" y="4033727"/>
            <a:ext cx="2005780" cy="10028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b="1" dirty="0"/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C6A4F496-6AF3-4864-9F6B-B15E97944623}"/>
              </a:ext>
            </a:extLst>
          </p:cNvPr>
          <p:cNvSpPr/>
          <p:nvPr/>
        </p:nvSpPr>
        <p:spPr>
          <a:xfrm>
            <a:off x="7086550" y="5243365"/>
            <a:ext cx="2005780" cy="1002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ar-SA" b="1" dirty="0"/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C05E9CE7-03ED-4D72-A515-BEBC12EE095C}"/>
              </a:ext>
            </a:extLst>
          </p:cNvPr>
          <p:cNvSpPr/>
          <p:nvPr/>
        </p:nvSpPr>
        <p:spPr>
          <a:xfrm>
            <a:off x="4638368" y="5229393"/>
            <a:ext cx="2005780" cy="10028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b="1" dirty="0"/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F74028DE-7068-4895-9082-4488094D1FF5}"/>
              </a:ext>
            </a:extLst>
          </p:cNvPr>
          <p:cNvCxnSpPr>
            <a:cxnSpLocks/>
          </p:cNvCxnSpPr>
          <p:nvPr/>
        </p:nvCxnSpPr>
        <p:spPr>
          <a:xfrm flipH="1">
            <a:off x="7235627" y="2946929"/>
            <a:ext cx="1280908" cy="78100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سهم: منحني لليمين 6">
            <a:extLst>
              <a:ext uri="{FF2B5EF4-FFF2-40B4-BE49-F238E27FC236}">
                <a16:creationId xmlns:a16="http://schemas.microsoft.com/office/drawing/2014/main" id="{7920A3BD-405B-4001-815C-3655A1016981}"/>
              </a:ext>
            </a:extLst>
          </p:cNvPr>
          <p:cNvSpPr/>
          <p:nvPr/>
        </p:nvSpPr>
        <p:spPr>
          <a:xfrm rot="5400000">
            <a:off x="6667180" y="2062887"/>
            <a:ext cx="336583" cy="1205473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3" grpId="1" animBg="1"/>
      <p:bldP spid="35" grpId="0" animBg="1"/>
      <p:bldP spid="35" grpId="1" animBg="1"/>
      <p:bldP spid="4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3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1E742F76-BA19-49D1-BCE3-7C7202FC525C}"/>
              </a:ext>
            </a:extLst>
          </p:cNvPr>
          <p:cNvSpPr/>
          <p:nvPr/>
        </p:nvSpPr>
        <p:spPr>
          <a:xfrm>
            <a:off x="2089355" y="309716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الطـــرح مع الاستلاف من المئات</a:t>
            </a:r>
            <a:endParaRPr lang="ar-SA" dirty="0"/>
          </a:p>
        </p:txBody>
      </p:sp>
      <p:graphicFrame>
        <p:nvGraphicFramePr>
          <p:cNvPr id="24" name="جدول 24">
            <a:extLst>
              <a:ext uri="{FF2B5EF4-FFF2-40B4-BE49-F238E27FC236}">
                <a16:creationId xmlns:a16="http://schemas.microsoft.com/office/drawing/2014/main" id="{46C20117-9E29-49D7-B636-F0DECC9A1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42448"/>
              </p:ext>
            </p:extLst>
          </p:nvPr>
        </p:nvGraphicFramePr>
        <p:xfrm>
          <a:off x="3685736" y="1765268"/>
          <a:ext cx="6378917" cy="4305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038">
                  <a:extLst>
                    <a:ext uri="{9D8B030D-6E8A-4147-A177-3AD203B41FA5}">
                      <a16:colId xmlns:a16="http://schemas.microsoft.com/office/drawing/2014/main" val="9796153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248457262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299721270"/>
                    </a:ext>
                  </a:extLst>
                </a:gridCol>
                <a:gridCol w="1565420">
                  <a:extLst>
                    <a:ext uri="{9D8B030D-6E8A-4147-A177-3AD203B41FA5}">
                      <a16:colId xmlns:a16="http://schemas.microsoft.com/office/drawing/2014/main" val="2775493919"/>
                    </a:ext>
                  </a:extLst>
                </a:gridCol>
              </a:tblGrid>
              <a:tr h="82999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الآحاد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العشرات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المئات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الألوف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8187"/>
                  </a:ext>
                </a:extLst>
              </a:tr>
              <a:tr h="1667248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  <a:p>
                      <a:pPr algn="ctr" rtl="1"/>
                      <a:br>
                        <a:rPr lang="ar-SA" sz="1800" dirty="0"/>
                      </a:br>
                      <a:br>
                        <a:rPr lang="ar-SA" sz="1800" dirty="0"/>
                      </a:br>
                      <a:br>
                        <a:rPr lang="ar-SA" sz="1800" dirty="0"/>
                      </a:br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480998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7442969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57113"/>
                  </a:ext>
                </a:extLst>
              </a:tr>
            </a:tbl>
          </a:graphicData>
        </a:graphic>
      </p:graphicFrame>
      <p:sp>
        <p:nvSpPr>
          <p:cNvPr id="25" name="مستطيل 24">
            <a:extLst>
              <a:ext uri="{FF2B5EF4-FFF2-40B4-BE49-F238E27FC236}">
                <a16:creationId xmlns:a16="http://schemas.microsoft.com/office/drawing/2014/main" id="{483821DE-280A-4C91-85EA-BED35EE52BAC}"/>
              </a:ext>
            </a:extLst>
          </p:cNvPr>
          <p:cNvSpPr/>
          <p:nvPr/>
        </p:nvSpPr>
        <p:spPr>
          <a:xfrm>
            <a:off x="10080833" y="3845755"/>
            <a:ext cx="796716" cy="745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B754E1E-0DE4-4E2B-AEA1-0815958A0CE2}"/>
              </a:ext>
            </a:extLst>
          </p:cNvPr>
          <p:cNvSpPr/>
          <p:nvPr/>
        </p:nvSpPr>
        <p:spPr>
          <a:xfrm>
            <a:off x="8987818" y="361715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418757E8-6213-4226-B134-7D71B92A0BE6}"/>
              </a:ext>
            </a:extLst>
          </p:cNvPr>
          <p:cNvSpPr/>
          <p:nvPr/>
        </p:nvSpPr>
        <p:spPr>
          <a:xfrm>
            <a:off x="7465052" y="3545058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6F97F9E-4752-4240-A129-EA380B74AB63}"/>
              </a:ext>
            </a:extLst>
          </p:cNvPr>
          <p:cNvSpPr/>
          <p:nvPr/>
        </p:nvSpPr>
        <p:spPr>
          <a:xfrm>
            <a:off x="5928939" y="352042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C779E34-9C38-4C73-9082-581BAF8DD4BC}"/>
              </a:ext>
            </a:extLst>
          </p:cNvPr>
          <p:cNvSpPr/>
          <p:nvPr/>
        </p:nvSpPr>
        <p:spPr>
          <a:xfrm>
            <a:off x="4156473" y="352042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3385818-AC1E-4CEE-90EE-17A77236B19E}"/>
              </a:ext>
            </a:extLst>
          </p:cNvPr>
          <p:cNvSpPr/>
          <p:nvPr/>
        </p:nvSpPr>
        <p:spPr>
          <a:xfrm>
            <a:off x="8975564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DE39565-E9F7-4D07-A472-F0B11E273D34}"/>
              </a:ext>
            </a:extLst>
          </p:cNvPr>
          <p:cNvSpPr/>
          <p:nvPr/>
        </p:nvSpPr>
        <p:spPr>
          <a:xfrm>
            <a:off x="7465052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9D0A325-2E9C-43EF-805A-539CB77DFF1E}"/>
              </a:ext>
            </a:extLst>
          </p:cNvPr>
          <p:cNvSpPr/>
          <p:nvPr/>
        </p:nvSpPr>
        <p:spPr>
          <a:xfrm>
            <a:off x="5928940" y="4391464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88A4A71-57D2-4BF8-83C0-F44EA3C0A494}"/>
              </a:ext>
            </a:extLst>
          </p:cNvPr>
          <p:cNvSpPr/>
          <p:nvPr/>
        </p:nvSpPr>
        <p:spPr>
          <a:xfrm>
            <a:off x="4156472" y="437446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7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810E132F-FD59-47F5-92DE-014038A5841D}"/>
              </a:ext>
            </a:extLst>
          </p:cNvPr>
          <p:cNvSpPr/>
          <p:nvPr/>
        </p:nvSpPr>
        <p:spPr>
          <a:xfrm>
            <a:off x="8987818" y="526359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AEF7E86F-542D-4BA1-AE96-D58D3B0D81BB}"/>
              </a:ext>
            </a:extLst>
          </p:cNvPr>
          <p:cNvCxnSpPr/>
          <p:nvPr/>
        </p:nvCxnSpPr>
        <p:spPr>
          <a:xfrm flipH="1">
            <a:off x="7465052" y="3520420"/>
            <a:ext cx="560237" cy="601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1978634D-AD54-49B6-85F3-F7F784F7940B}"/>
              </a:ext>
            </a:extLst>
          </p:cNvPr>
          <p:cNvCxnSpPr>
            <a:cxnSpLocks/>
          </p:cNvCxnSpPr>
          <p:nvPr/>
        </p:nvCxnSpPr>
        <p:spPr>
          <a:xfrm flipH="1">
            <a:off x="5912759" y="3520420"/>
            <a:ext cx="592598" cy="53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9EE9372-0B42-462B-A46C-7569CDE55776}"/>
              </a:ext>
            </a:extLst>
          </p:cNvPr>
          <p:cNvSpPr/>
          <p:nvPr/>
        </p:nvSpPr>
        <p:spPr>
          <a:xfrm>
            <a:off x="5884941" y="2784201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B791F200-CE84-4AB5-8C89-C94649B01884}"/>
              </a:ext>
            </a:extLst>
          </p:cNvPr>
          <p:cNvSpPr/>
          <p:nvPr/>
        </p:nvSpPr>
        <p:spPr>
          <a:xfrm>
            <a:off x="7132321" y="2784201"/>
            <a:ext cx="1069144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12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EFE11B0-7D47-4BE3-8FEE-DA675B799F40}"/>
              </a:ext>
            </a:extLst>
          </p:cNvPr>
          <p:cNvSpPr/>
          <p:nvPr/>
        </p:nvSpPr>
        <p:spPr>
          <a:xfrm>
            <a:off x="7465052" y="527304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5F85FDA2-0AF7-4AF4-B7D8-CCAD78D1B5EE}"/>
              </a:ext>
            </a:extLst>
          </p:cNvPr>
          <p:cNvSpPr/>
          <p:nvPr/>
        </p:nvSpPr>
        <p:spPr>
          <a:xfrm flipH="1">
            <a:off x="6008844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C1ABDF8-FBFA-424D-B903-16F718D0F956}"/>
              </a:ext>
            </a:extLst>
          </p:cNvPr>
          <p:cNvSpPr/>
          <p:nvPr/>
        </p:nvSpPr>
        <p:spPr>
          <a:xfrm flipH="1">
            <a:off x="4156472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7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سحابة 4">
            <a:extLst>
              <a:ext uri="{FF2B5EF4-FFF2-40B4-BE49-F238E27FC236}">
                <a16:creationId xmlns:a16="http://schemas.microsoft.com/office/drawing/2014/main" id="{1E742F76-BA19-49D1-BCE3-7C7202FC525C}"/>
              </a:ext>
            </a:extLst>
          </p:cNvPr>
          <p:cNvSpPr/>
          <p:nvPr/>
        </p:nvSpPr>
        <p:spPr>
          <a:xfrm>
            <a:off x="2089355" y="309716"/>
            <a:ext cx="8568813" cy="126836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الطـــرح مع الاستلاف من الألوف</a:t>
            </a:r>
            <a:endParaRPr lang="ar-SA" dirty="0"/>
          </a:p>
        </p:txBody>
      </p:sp>
      <p:graphicFrame>
        <p:nvGraphicFramePr>
          <p:cNvPr id="24" name="جدول 24">
            <a:extLst>
              <a:ext uri="{FF2B5EF4-FFF2-40B4-BE49-F238E27FC236}">
                <a16:creationId xmlns:a16="http://schemas.microsoft.com/office/drawing/2014/main" id="{46C20117-9E29-49D7-B636-F0DECC9A1C6F}"/>
              </a:ext>
            </a:extLst>
          </p:cNvPr>
          <p:cNvGraphicFramePr>
            <a:graphicFrameLocks noGrp="1"/>
          </p:cNvGraphicFramePr>
          <p:nvPr/>
        </p:nvGraphicFramePr>
        <p:xfrm>
          <a:off x="3685736" y="1765268"/>
          <a:ext cx="6378917" cy="4305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24038">
                  <a:extLst>
                    <a:ext uri="{9D8B030D-6E8A-4147-A177-3AD203B41FA5}">
                      <a16:colId xmlns:a16="http://schemas.microsoft.com/office/drawing/2014/main" val="979615392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3248457262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299721270"/>
                    </a:ext>
                  </a:extLst>
                </a:gridCol>
                <a:gridCol w="1565420">
                  <a:extLst>
                    <a:ext uri="{9D8B030D-6E8A-4147-A177-3AD203B41FA5}">
                      <a16:colId xmlns:a16="http://schemas.microsoft.com/office/drawing/2014/main" val="2775493919"/>
                    </a:ext>
                  </a:extLst>
                </a:gridCol>
              </a:tblGrid>
              <a:tr h="82999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الآحاد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العشرات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المئات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الألوف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868187"/>
                  </a:ext>
                </a:extLst>
              </a:tr>
              <a:tr h="1667248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  <a:p>
                      <a:pPr algn="ctr" rtl="1"/>
                      <a:br>
                        <a:rPr lang="ar-SA" sz="1800" dirty="0"/>
                      </a:br>
                      <a:br>
                        <a:rPr lang="ar-SA" sz="1800" dirty="0"/>
                      </a:br>
                      <a:br>
                        <a:rPr lang="ar-SA" sz="1800" dirty="0"/>
                      </a:br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480998"/>
                  </a:ext>
                </a:extLst>
              </a:tr>
              <a:tr h="823187"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7442969"/>
                  </a:ext>
                </a:extLst>
              </a:tr>
              <a:tr h="98473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57113"/>
                  </a:ext>
                </a:extLst>
              </a:tr>
            </a:tbl>
          </a:graphicData>
        </a:graphic>
      </p:graphicFrame>
      <p:sp>
        <p:nvSpPr>
          <p:cNvPr id="25" name="مستطيل 24">
            <a:extLst>
              <a:ext uri="{FF2B5EF4-FFF2-40B4-BE49-F238E27FC236}">
                <a16:creationId xmlns:a16="http://schemas.microsoft.com/office/drawing/2014/main" id="{483821DE-280A-4C91-85EA-BED35EE52BAC}"/>
              </a:ext>
            </a:extLst>
          </p:cNvPr>
          <p:cNvSpPr/>
          <p:nvPr/>
        </p:nvSpPr>
        <p:spPr>
          <a:xfrm>
            <a:off x="10080833" y="3845755"/>
            <a:ext cx="796716" cy="7455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solidFill>
                  <a:srgbClr val="FF0000"/>
                </a:solidFill>
              </a:rPr>
              <a:t>-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B754E1E-0DE4-4E2B-AEA1-0815958A0CE2}"/>
              </a:ext>
            </a:extLst>
          </p:cNvPr>
          <p:cNvSpPr/>
          <p:nvPr/>
        </p:nvSpPr>
        <p:spPr>
          <a:xfrm>
            <a:off x="8987818" y="361715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418757E8-6213-4226-B134-7D71B92A0BE6}"/>
              </a:ext>
            </a:extLst>
          </p:cNvPr>
          <p:cNvSpPr/>
          <p:nvPr/>
        </p:nvSpPr>
        <p:spPr>
          <a:xfrm>
            <a:off x="7465052" y="3545058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8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6F97F9E-4752-4240-A129-EA380B74AB63}"/>
              </a:ext>
            </a:extLst>
          </p:cNvPr>
          <p:cNvSpPr/>
          <p:nvPr/>
        </p:nvSpPr>
        <p:spPr>
          <a:xfrm>
            <a:off x="5928939" y="352042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9C779E34-9C38-4C73-9082-581BAF8DD4BC}"/>
              </a:ext>
            </a:extLst>
          </p:cNvPr>
          <p:cNvSpPr/>
          <p:nvPr/>
        </p:nvSpPr>
        <p:spPr>
          <a:xfrm>
            <a:off x="4156473" y="352042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3385818-AC1E-4CEE-90EE-17A77236B19E}"/>
              </a:ext>
            </a:extLst>
          </p:cNvPr>
          <p:cNvSpPr/>
          <p:nvPr/>
        </p:nvSpPr>
        <p:spPr>
          <a:xfrm>
            <a:off x="8975564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4DE39565-E9F7-4D07-A472-F0B11E273D34}"/>
              </a:ext>
            </a:extLst>
          </p:cNvPr>
          <p:cNvSpPr/>
          <p:nvPr/>
        </p:nvSpPr>
        <p:spPr>
          <a:xfrm>
            <a:off x="7465052" y="4409049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6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59D0A325-2E9C-43EF-805A-539CB77DFF1E}"/>
              </a:ext>
            </a:extLst>
          </p:cNvPr>
          <p:cNvSpPr/>
          <p:nvPr/>
        </p:nvSpPr>
        <p:spPr>
          <a:xfrm>
            <a:off x="5928940" y="4391464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4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588A4A71-57D2-4BF8-83C0-F44EA3C0A494}"/>
              </a:ext>
            </a:extLst>
          </p:cNvPr>
          <p:cNvSpPr/>
          <p:nvPr/>
        </p:nvSpPr>
        <p:spPr>
          <a:xfrm>
            <a:off x="4156472" y="437446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شكل بيضاوي 49">
            <a:extLst>
              <a:ext uri="{FF2B5EF4-FFF2-40B4-BE49-F238E27FC236}">
                <a16:creationId xmlns:a16="http://schemas.microsoft.com/office/drawing/2014/main" id="{810E132F-FD59-47F5-92DE-014038A5841D}"/>
              </a:ext>
            </a:extLst>
          </p:cNvPr>
          <p:cNvSpPr/>
          <p:nvPr/>
        </p:nvSpPr>
        <p:spPr>
          <a:xfrm>
            <a:off x="8987818" y="5263595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1978634D-AD54-49B6-85F3-F7F784F7940B}"/>
              </a:ext>
            </a:extLst>
          </p:cNvPr>
          <p:cNvCxnSpPr>
            <a:cxnSpLocks/>
          </p:cNvCxnSpPr>
          <p:nvPr/>
        </p:nvCxnSpPr>
        <p:spPr>
          <a:xfrm flipH="1">
            <a:off x="5912759" y="3520420"/>
            <a:ext cx="592598" cy="53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شكل بيضاوي 56">
            <a:extLst>
              <a:ext uri="{FF2B5EF4-FFF2-40B4-BE49-F238E27FC236}">
                <a16:creationId xmlns:a16="http://schemas.microsoft.com/office/drawing/2014/main" id="{09EE9372-0B42-462B-A46C-7569CDE55776}"/>
              </a:ext>
            </a:extLst>
          </p:cNvPr>
          <p:cNvSpPr/>
          <p:nvPr/>
        </p:nvSpPr>
        <p:spPr>
          <a:xfrm>
            <a:off x="5715600" y="2731835"/>
            <a:ext cx="986913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12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EFE11B0-7D47-4BE3-8FEE-DA675B799F40}"/>
              </a:ext>
            </a:extLst>
          </p:cNvPr>
          <p:cNvSpPr/>
          <p:nvPr/>
        </p:nvSpPr>
        <p:spPr>
          <a:xfrm>
            <a:off x="7465052" y="5273040"/>
            <a:ext cx="560237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" name="شكل بيضاوي 60">
            <a:extLst>
              <a:ext uri="{FF2B5EF4-FFF2-40B4-BE49-F238E27FC236}">
                <a16:creationId xmlns:a16="http://schemas.microsoft.com/office/drawing/2014/main" id="{5F85FDA2-0AF7-4AF4-B7D8-CCAD78D1B5EE}"/>
              </a:ext>
            </a:extLst>
          </p:cNvPr>
          <p:cNvSpPr/>
          <p:nvPr/>
        </p:nvSpPr>
        <p:spPr>
          <a:xfrm flipH="1">
            <a:off x="6008844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2" name="شكل بيضاوي 61">
            <a:extLst>
              <a:ext uri="{FF2B5EF4-FFF2-40B4-BE49-F238E27FC236}">
                <a16:creationId xmlns:a16="http://schemas.microsoft.com/office/drawing/2014/main" id="{5C1ABDF8-FBFA-424D-B903-16F718D0F956}"/>
              </a:ext>
            </a:extLst>
          </p:cNvPr>
          <p:cNvSpPr/>
          <p:nvPr/>
        </p:nvSpPr>
        <p:spPr>
          <a:xfrm flipH="1">
            <a:off x="4156472" y="5262508"/>
            <a:ext cx="560236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D33E629A-548B-4D09-AE4A-8EB539E8F4F9}"/>
              </a:ext>
            </a:extLst>
          </p:cNvPr>
          <p:cNvCxnSpPr>
            <a:cxnSpLocks/>
          </p:cNvCxnSpPr>
          <p:nvPr/>
        </p:nvCxnSpPr>
        <p:spPr>
          <a:xfrm flipH="1">
            <a:off x="4086112" y="3525695"/>
            <a:ext cx="592598" cy="530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53F386AE-117A-470A-BA3C-2A90897D8DF6}"/>
              </a:ext>
            </a:extLst>
          </p:cNvPr>
          <p:cNvSpPr/>
          <p:nvPr/>
        </p:nvSpPr>
        <p:spPr>
          <a:xfrm>
            <a:off x="3888954" y="2731835"/>
            <a:ext cx="986913" cy="60139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5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6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  <p:bldP spid="50" grpId="0" animBg="1"/>
      <p:bldP spid="57" grpId="0" animBg="1"/>
      <p:bldP spid="60" grpId="0" animBg="1"/>
      <p:bldP spid="61" grpId="0" animBg="1"/>
      <p:bldP spid="6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416</TotalTime>
  <Words>117</Words>
  <Application>Microsoft Office PowerPoint</Application>
  <PresentationFormat>شاشة عريضة</PresentationFormat>
  <Paragraphs>63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الصف: الثالث المادة: حساب الدرس: الطرح مع الاستلاف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41</cp:revision>
  <dcterms:created xsi:type="dcterms:W3CDTF">2020-05-02T02:36:07Z</dcterms:created>
  <dcterms:modified xsi:type="dcterms:W3CDTF">2020-08-17T08:27:51Z</dcterms:modified>
</cp:coreProperties>
</file>