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9" r:id="rId4"/>
    <p:sldId id="258" r:id="rId5"/>
    <p:sldId id="265" r:id="rId6"/>
    <p:sldId id="261" r:id="rId7"/>
    <p:sldId id="266" r:id="rId8"/>
    <p:sldId id="262" r:id="rId9"/>
    <p:sldId id="264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نمط متوسط 4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234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>
            <a:normAutofit fontScale="90000"/>
          </a:bodyPr>
          <a:lstStyle/>
          <a:p>
            <a:pPr algn="r"/>
            <a:r>
              <a:rPr lang="ar-SA" sz="4000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الصف</a:t>
            </a:r>
            <a:r>
              <a:rPr lang="ar-SA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الأول</a:t>
            </a:r>
            <a:b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المادة: </a:t>
            </a:r>
            <a: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حساب</a:t>
            </a:r>
            <a:b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sz="3600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الدرس</a:t>
            </a:r>
            <a:r>
              <a:rPr lang="ar-SA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: 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العد التصاعدي </a:t>
            </a:r>
            <a:b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sz="32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              والعد التنازلي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ريط منحني إلى الأعلى 3"/>
          <p:cNvSpPr/>
          <p:nvPr/>
        </p:nvSpPr>
        <p:spPr>
          <a:xfrm>
            <a:off x="880534" y="1515533"/>
            <a:ext cx="6722532" cy="1727200"/>
          </a:xfrm>
          <a:prstGeom prst="ellipseRibbon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rgbClr val="C00000"/>
                </a:solidFill>
              </a:rPr>
              <a:t>نرجو لكم الفائدة</a:t>
            </a:r>
            <a:endParaRPr lang="ar-SA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5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مخرجات التعلم</a:t>
            </a:r>
            <a:endParaRPr lang="en-US" sz="5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0" y="1337733"/>
            <a:ext cx="6934200" cy="250613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أن يكتب التلميذ الأعداد تصاعديا</a:t>
            </a:r>
          </a:p>
          <a:p>
            <a:pPr marL="0" indent="0" algn="r">
              <a:buNone/>
            </a:pP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أن يعد التلميذ بشكل تصاعدي</a:t>
            </a:r>
          </a:p>
          <a:p>
            <a:pPr marL="0" indent="0" algn="r">
              <a:buNone/>
            </a:pP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أن يكتب التلميذ الأعداد تنازليا</a:t>
            </a:r>
          </a:p>
          <a:p>
            <a:pPr marL="0" indent="0" algn="r">
              <a:buNone/>
            </a:pP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أن يعد التلميذ بشكل تنازلي 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7332"/>
            <a:ext cx="8229600" cy="85037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ألاحظ الصورة وأكتب عددين يكونان العدد 10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775" y="1631673"/>
            <a:ext cx="3870691" cy="2735817"/>
          </a:xfr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1932"/>
            <a:ext cx="8229600" cy="765705"/>
          </a:xfrm>
        </p:spPr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أتابع كتابة الأعداد تصاعديا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1474362"/>
            <a:ext cx="6968066" cy="1782733"/>
          </a:xfr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1932"/>
            <a:ext cx="8229600" cy="765705"/>
          </a:xfrm>
        </p:spPr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أتابع كتابة الأعداد تصاعديا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26" y="1415065"/>
            <a:ext cx="6968066" cy="1782733"/>
          </a:xfrm>
        </p:spPr>
      </p:pic>
      <p:sp>
        <p:nvSpPr>
          <p:cNvPr id="3" name="مربع نص 2"/>
          <p:cNvSpPr txBox="1"/>
          <p:nvPr/>
        </p:nvSpPr>
        <p:spPr>
          <a:xfrm>
            <a:off x="1854200" y="3327400"/>
            <a:ext cx="553566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1، 2، 3، 4، 5، 6، ،7 ،8 ، 9 ، 10  </a:t>
            </a:r>
            <a:endParaRPr lang="ar-SA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144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أتابع كتابة العداد تنازليا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33" y="1735666"/>
            <a:ext cx="6978941" cy="2345267"/>
          </a:xfrm>
        </p:spPr>
      </p:pic>
    </p:spTree>
    <p:extLst>
      <p:ext uri="{BB962C8B-B14F-4D97-AF65-F5344CB8AC3E}">
        <p14:creationId xmlns:p14="http://schemas.microsoft.com/office/powerpoint/2010/main" val="122207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أتابع كتابة العداد تنازليا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33" y="1735666"/>
            <a:ext cx="6978941" cy="1481667"/>
          </a:xfrm>
        </p:spPr>
      </p:pic>
      <p:sp>
        <p:nvSpPr>
          <p:cNvPr id="3" name="مربع نص 2"/>
          <p:cNvSpPr txBox="1"/>
          <p:nvPr/>
        </p:nvSpPr>
        <p:spPr>
          <a:xfrm>
            <a:off x="2032000" y="3125856"/>
            <a:ext cx="577273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10، 9، 8، 7، 6، 5، 4، 3، 2، 1</a:t>
            </a:r>
            <a:endParaRPr lang="ar-SA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248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18066"/>
            <a:ext cx="7687734" cy="799571"/>
          </a:xfrm>
        </p:spPr>
        <p:txBody>
          <a:bodyPr>
            <a:normAutofit fontScale="90000"/>
          </a:bodyPr>
          <a:lstStyle/>
          <a:p>
            <a:r>
              <a:rPr lang="ar-SA" sz="6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أكمل العد تصاعديا</a:t>
            </a:r>
            <a:endParaRPr lang="en-US" sz="6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2170029"/>
              </p:ext>
            </p:extLst>
          </p:nvPr>
        </p:nvGraphicFramePr>
        <p:xfrm>
          <a:off x="1032929" y="2032000"/>
          <a:ext cx="7069670" cy="76200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706967"/>
                <a:gridCol w="706967"/>
                <a:gridCol w="706967"/>
                <a:gridCol w="706967"/>
                <a:gridCol w="702731"/>
                <a:gridCol w="711203"/>
                <a:gridCol w="706967"/>
                <a:gridCol w="706967"/>
                <a:gridCol w="706967"/>
                <a:gridCol w="706967"/>
              </a:tblGrid>
              <a:tr h="728133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</a:t>
                      </a:r>
                      <a:endParaRPr lang="ar-SA" sz="4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4400" b="1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  <a:endParaRPr lang="ar-SA" sz="4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</a:t>
                      </a:r>
                      <a:endParaRPr lang="ar-SA" sz="4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7</a:t>
                      </a:r>
                      <a:endParaRPr lang="ar-SA" sz="4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</a:t>
                      </a:r>
                      <a:endParaRPr lang="ar-SA" sz="4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60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أكمل العد تنازليا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485449"/>
              </p:ext>
            </p:extLst>
          </p:nvPr>
        </p:nvGraphicFramePr>
        <p:xfrm>
          <a:off x="1176862" y="1871133"/>
          <a:ext cx="6764870" cy="762000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676487"/>
                <a:gridCol w="676487"/>
                <a:gridCol w="676487"/>
                <a:gridCol w="676487"/>
                <a:gridCol w="676487"/>
                <a:gridCol w="676487"/>
                <a:gridCol w="676487"/>
                <a:gridCol w="676487"/>
                <a:gridCol w="676487"/>
                <a:gridCol w="676487"/>
              </a:tblGrid>
              <a:tr h="761999"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</a:t>
                      </a:r>
                      <a:endParaRPr lang="ar-SA" sz="44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44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8</a:t>
                      </a:r>
                      <a:endParaRPr lang="ar-SA" sz="44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44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</a:t>
                      </a:r>
                      <a:endParaRPr lang="ar-SA" sz="44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44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44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  <a:endParaRPr lang="ar-SA" sz="44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  <a:endParaRPr lang="ar-SA" sz="44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44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025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91</TotalTime>
  <Words>111</Words>
  <Application>Microsoft Office PowerPoint</Application>
  <PresentationFormat>عرض على الشاشة (3:4)‏</PresentationFormat>
  <Paragraphs>26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school</vt:lpstr>
      <vt:lpstr>الصف: الأول المادة: حساب الدرس: العد التصاعدي                  والعد التنازلي</vt:lpstr>
      <vt:lpstr>مخرجات التعلم</vt:lpstr>
      <vt:lpstr>  ألاحظ الصورة وأكتب عددين يكونان العدد 10</vt:lpstr>
      <vt:lpstr>أتابع كتابة الأعداد تصاعديا</vt:lpstr>
      <vt:lpstr>أتابع كتابة الأعداد تصاعديا</vt:lpstr>
      <vt:lpstr>أتابع كتابة العداد تنازليا</vt:lpstr>
      <vt:lpstr>أتابع كتابة العداد تنازليا</vt:lpstr>
      <vt:lpstr>أكمل العد تصاعديا</vt:lpstr>
      <vt:lpstr>أكمل العد تنازليا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ttiger</cp:lastModifiedBy>
  <cp:revision>13</cp:revision>
  <dcterms:created xsi:type="dcterms:W3CDTF">2020-05-02T02:36:07Z</dcterms:created>
  <dcterms:modified xsi:type="dcterms:W3CDTF">2020-07-06T13:20:28Z</dcterms:modified>
</cp:coreProperties>
</file>