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7"/>
  </p:notesMasterIdLst>
  <p:sldIdLst>
    <p:sldId id="256" r:id="rId2"/>
    <p:sldId id="262" r:id="rId3"/>
    <p:sldId id="282" r:id="rId4"/>
    <p:sldId id="283" r:id="rId5"/>
    <p:sldId id="276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RSY-LAP-DE43" initials="S" lastIdx="4" clrIdx="0">
    <p:extLst>
      <p:ext uri="{19B8F6BF-5375-455C-9EA6-DF929625EA0E}">
        <p15:presenceInfo xmlns:p15="http://schemas.microsoft.com/office/powerpoint/2012/main" userId="SRSY-LAP-DE43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780" y="52"/>
      </p:cViewPr>
      <p:guideLst>
        <p:guide orient="horz" pos="2160"/>
        <p:guide pos="381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ABDD766-142E-491A-BDE9-5E9FAA47D7BD}" type="datetimeFigureOut">
              <a:rPr lang="ar-SA" smtClean="0"/>
              <a:t>02/01/1442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08D70BB-8D43-4B1B-B109-A2FBD2FF1C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5855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6471" y="4511570"/>
            <a:ext cx="4484355" cy="2216689"/>
          </a:xfrm>
        </p:spPr>
        <p:txBody>
          <a:bodyPr>
            <a:normAutofit fontScale="90000"/>
          </a:bodyPr>
          <a:lstStyle/>
          <a:p>
            <a:r>
              <a:rPr lang="ar-SA" sz="6000" dirty="0">
                <a:solidFill>
                  <a:srgbClr val="FF0000"/>
                </a:solidFill>
              </a:rPr>
              <a:t>العد بالمئات والألوف حتى10آلاف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32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فقاعة التفكير: على شكل سحابة 4">
            <a:extLst>
              <a:ext uri="{FF2B5EF4-FFF2-40B4-BE49-F238E27FC236}">
                <a16:creationId xmlns:a16="http://schemas.microsoft.com/office/drawing/2014/main" id="{0B5DC72E-94E6-4874-96BE-926ADA51B0F9}"/>
              </a:ext>
            </a:extLst>
          </p:cNvPr>
          <p:cNvSpPr/>
          <p:nvPr/>
        </p:nvSpPr>
        <p:spPr>
          <a:xfrm>
            <a:off x="2955627" y="680059"/>
            <a:ext cx="6474543" cy="2020529"/>
          </a:xfrm>
          <a:prstGeom prst="cloudCallout">
            <a:avLst>
              <a:gd name="adj1" fmla="val -2382"/>
              <a:gd name="adj2" fmla="val 12381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3FB3FBC-91AD-4894-A75D-DB43A082D277}"/>
              </a:ext>
            </a:extLst>
          </p:cNvPr>
          <p:cNvSpPr txBox="1"/>
          <p:nvPr/>
        </p:nvSpPr>
        <p:spPr>
          <a:xfrm>
            <a:off x="4313904" y="884765"/>
            <a:ext cx="4114800" cy="1754326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3600" b="1" dirty="0">
                <a:ln/>
                <a:solidFill>
                  <a:schemeClr val="accent4"/>
                </a:solidFill>
              </a:rPr>
              <a:t>عزيزي التلميذ :</a:t>
            </a:r>
          </a:p>
          <a:p>
            <a:pPr algn="ctr"/>
            <a:r>
              <a:rPr lang="ar-SA" sz="3600" b="1" dirty="0">
                <a:ln/>
                <a:solidFill>
                  <a:schemeClr val="accent4"/>
                </a:solidFill>
              </a:rPr>
              <a:t>ما نرجو تحقيقه في هذا الدرس هو</a:t>
            </a:r>
            <a:endParaRPr lang="ar-SA" b="1" dirty="0">
              <a:ln/>
              <a:solidFill>
                <a:schemeClr val="accent4"/>
              </a:solidFill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B02A79D8-E8DF-479F-BCE5-97764C6ECD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85187" y="4380271"/>
            <a:ext cx="4984955" cy="2418736"/>
          </a:xfrm>
          <a:prstGeom prst="rect">
            <a:avLst/>
          </a:prstGeom>
        </p:spPr>
      </p:pic>
      <p:sp>
        <p:nvSpPr>
          <p:cNvPr id="7" name="سحابة 6">
            <a:extLst>
              <a:ext uri="{FF2B5EF4-FFF2-40B4-BE49-F238E27FC236}">
                <a16:creationId xmlns:a16="http://schemas.microsoft.com/office/drawing/2014/main" id="{0A81CC70-46E1-4BEF-BAA2-795BBA6140A9}"/>
              </a:ext>
            </a:extLst>
          </p:cNvPr>
          <p:cNvSpPr/>
          <p:nvPr/>
        </p:nvSpPr>
        <p:spPr>
          <a:xfrm>
            <a:off x="3260427" y="3335951"/>
            <a:ext cx="5864942" cy="1236562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1- أن تعد بالمئات و</a:t>
            </a:r>
            <a:r>
              <a:rPr lang="ar-SY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S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</a:t>
            </a:r>
            <a:r>
              <a:rPr lang="ar-SY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لأ</a:t>
            </a:r>
            <a:r>
              <a:rPr lang="ar-S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لوف حت</a:t>
            </a:r>
            <a:r>
              <a:rPr lang="ar-SY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ى</a:t>
            </a:r>
            <a:r>
              <a:rPr lang="ar-S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عشرة </a:t>
            </a:r>
            <a:r>
              <a:rPr lang="ar-SY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آ</a:t>
            </a:r>
            <a:r>
              <a:rPr lang="ar-S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لاف</a:t>
            </a:r>
            <a:endParaRPr lang="ar-SA" b="1" dirty="0">
              <a:ln/>
              <a:solidFill>
                <a:schemeClr val="accent3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0766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سحابة 2">
            <a:extLst>
              <a:ext uri="{FF2B5EF4-FFF2-40B4-BE49-F238E27FC236}">
                <a16:creationId xmlns:a16="http://schemas.microsoft.com/office/drawing/2014/main" id="{76922639-0917-4611-B2C1-D448E399C7E6}"/>
              </a:ext>
            </a:extLst>
          </p:cNvPr>
          <p:cNvSpPr/>
          <p:nvPr/>
        </p:nvSpPr>
        <p:spPr>
          <a:xfrm>
            <a:off x="2025737" y="423260"/>
            <a:ext cx="7709096" cy="1041009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FF0000"/>
                </a:solidFill>
              </a:rPr>
              <a:t>تعالوا نتذكر منازل الأعداد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0DDC8DA2-7294-43E7-BA7A-4ED0BEFC24AF}"/>
              </a:ext>
            </a:extLst>
          </p:cNvPr>
          <p:cNvSpPr/>
          <p:nvPr/>
        </p:nvSpPr>
        <p:spPr>
          <a:xfrm>
            <a:off x="10672689" y="1539257"/>
            <a:ext cx="1519311" cy="763194"/>
          </a:xfrm>
          <a:prstGeom prst="roundRect">
            <a:avLst>
              <a:gd name="adj" fmla="val 3772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الآحاد</a:t>
            </a:r>
            <a:endParaRPr lang="ar-SA" dirty="0"/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D7A0B7FA-E3DB-4163-B7F1-581AC25724BF}"/>
              </a:ext>
            </a:extLst>
          </p:cNvPr>
          <p:cNvSpPr/>
          <p:nvPr/>
        </p:nvSpPr>
        <p:spPr>
          <a:xfrm>
            <a:off x="10672689" y="3462424"/>
            <a:ext cx="1519311" cy="757604"/>
          </a:xfrm>
          <a:prstGeom prst="roundRect">
            <a:avLst>
              <a:gd name="adj" fmla="val 3772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العشرات</a:t>
            </a:r>
            <a:endParaRPr lang="ar-SA" dirty="0"/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0E971A1E-4715-44EE-8642-227509A35147}"/>
              </a:ext>
            </a:extLst>
          </p:cNvPr>
          <p:cNvSpPr txBox="1"/>
          <p:nvPr/>
        </p:nvSpPr>
        <p:spPr>
          <a:xfrm>
            <a:off x="6234314" y="2879234"/>
            <a:ext cx="914400" cy="9144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/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908096C5-9C73-4EF0-AA8B-66B0061D990D}"/>
              </a:ext>
            </a:extLst>
          </p:cNvPr>
          <p:cNvSpPr/>
          <p:nvPr/>
        </p:nvSpPr>
        <p:spPr>
          <a:xfrm>
            <a:off x="208343" y="1539257"/>
            <a:ext cx="8604729" cy="763195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ar-SA" sz="3600" b="1" dirty="0"/>
              <a:t>1   2      3     4     5     6     7      8        9</a:t>
            </a:r>
            <a:endParaRPr lang="ar-SA" b="1" dirty="0"/>
          </a:p>
        </p:txBody>
      </p:sp>
      <p:sp>
        <p:nvSpPr>
          <p:cNvPr id="13" name="سهم: لأسفل 12">
            <a:extLst>
              <a:ext uri="{FF2B5EF4-FFF2-40B4-BE49-F238E27FC236}">
                <a16:creationId xmlns:a16="http://schemas.microsoft.com/office/drawing/2014/main" id="{F21FFE1E-1764-429C-B74C-6E5F338C6587}"/>
              </a:ext>
            </a:extLst>
          </p:cNvPr>
          <p:cNvSpPr/>
          <p:nvPr/>
        </p:nvSpPr>
        <p:spPr>
          <a:xfrm>
            <a:off x="9199562" y="158857"/>
            <a:ext cx="1146836" cy="1414958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الأصفار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39" name="مستطيل: زوايا مستديرة 38">
            <a:extLst>
              <a:ext uri="{FF2B5EF4-FFF2-40B4-BE49-F238E27FC236}">
                <a16:creationId xmlns:a16="http://schemas.microsoft.com/office/drawing/2014/main" id="{266FC92A-F969-4413-BEBF-F5B6A3DA3AB2}"/>
              </a:ext>
            </a:extLst>
          </p:cNvPr>
          <p:cNvSpPr/>
          <p:nvPr/>
        </p:nvSpPr>
        <p:spPr>
          <a:xfrm>
            <a:off x="0" y="3462426"/>
            <a:ext cx="8604729" cy="757602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ar-SA" sz="2800" b="1" dirty="0"/>
              <a:t>10   20      30     40     50     60     70      80        90</a:t>
            </a:r>
            <a:endParaRPr lang="ar-SA" b="1" dirty="0"/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1F8FBD08-0F5E-4CC1-AC01-1E50EA22FFEB}"/>
              </a:ext>
            </a:extLst>
          </p:cNvPr>
          <p:cNvSpPr/>
          <p:nvPr/>
        </p:nvSpPr>
        <p:spPr>
          <a:xfrm>
            <a:off x="8929552" y="1573815"/>
            <a:ext cx="1686856" cy="72863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لا يوجد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723EAC7E-87C1-4EAB-B6A8-BD73B4841650}"/>
              </a:ext>
            </a:extLst>
          </p:cNvPr>
          <p:cNvSpPr/>
          <p:nvPr/>
        </p:nvSpPr>
        <p:spPr>
          <a:xfrm>
            <a:off x="8929552" y="3462424"/>
            <a:ext cx="1686856" cy="72863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1500" b="1" dirty="0">
                <a:solidFill>
                  <a:schemeClr val="tx1"/>
                </a:solidFill>
              </a:rPr>
              <a:t>0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43" name="مستطيل: زوايا مستديرة 42">
            <a:extLst>
              <a:ext uri="{FF2B5EF4-FFF2-40B4-BE49-F238E27FC236}">
                <a16:creationId xmlns:a16="http://schemas.microsoft.com/office/drawing/2014/main" id="{19BF4880-D98D-4682-AD0F-96BF54C9B4C7}"/>
              </a:ext>
            </a:extLst>
          </p:cNvPr>
          <p:cNvSpPr/>
          <p:nvPr/>
        </p:nvSpPr>
        <p:spPr>
          <a:xfrm>
            <a:off x="5120629" y="5704161"/>
            <a:ext cx="1519311" cy="757604"/>
          </a:xfrm>
          <a:prstGeom prst="roundRect">
            <a:avLst>
              <a:gd name="adj" fmla="val 3772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الألوف</a:t>
            </a:r>
            <a:endParaRPr lang="ar-SA" dirty="0"/>
          </a:p>
        </p:txBody>
      </p:sp>
      <p:sp>
        <p:nvSpPr>
          <p:cNvPr id="44" name="مستطيل: زوايا مستديرة 43">
            <a:extLst>
              <a:ext uri="{FF2B5EF4-FFF2-40B4-BE49-F238E27FC236}">
                <a16:creationId xmlns:a16="http://schemas.microsoft.com/office/drawing/2014/main" id="{9DB23E83-39C5-4384-AB1D-9B1DD8E7346C}"/>
              </a:ext>
            </a:extLst>
          </p:cNvPr>
          <p:cNvSpPr/>
          <p:nvPr/>
        </p:nvSpPr>
        <p:spPr>
          <a:xfrm>
            <a:off x="7701353" y="4774254"/>
            <a:ext cx="1519311" cy="757604"/>
          </a:xfrm>
          <a:prstGeom prst="roundRect">
            <a:avLst>
              <a:gd name="adj" fmla="val 3772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المئات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776161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39" grpId="0" animBg="1"/>
      <p:bldP spid="14" grpId="0" animBg="1"/>
      <p:bldP spid="16" grpId="0" animBg="1"/>
      <p:bldP spid="43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سحابة 2">
            <a:extLst>
              <a:ext uri="{FF2B5EF4-FFF2-40B4-BE49-F238E27FC236}">
                <a16:creationId xmlns:a16="http://schemas.microsoft.com/office/drawing/2014/main" id="{76922639-0917-4611-B2C1-D448E399C7E6}"/>
              </a:ext>
            </a:extLst>
          </p:cNvPr>
          <p:cNvSpPr/>
          <p:nvPr/>
        </p:nvSpPr>
        <p:spPr>
          <a:xfrm>
            <a:off x="2025737" y="423260"/>
            <a:ext cx="7709096" cy="1041009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FF0000"/>
                </a:solidFill>
              </a:rPr>
              <a:t>وسنتعرف الآن على العد </a:t>
            </a:r>
            <a:r>
              <a:rPr lang="ar-SA" sz="3200" b="1">
                <a:solidFill>
                  <a:srgbClr val="FF0000"/>
                </a:solidFill>
              </a:rPr>
              <a:t>بالمئات والألوف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0DDC8DA2-7294-43E7-BA7A-4ED0BEFC24AF}"/>
              </a:ext>
            </a:extLst>
          </p:cNvPr>
          <p:cNvSpPr/>
          <p:nvPr/>
        </p:nvSpPr>
        <p:spPr>
          <a:xfrm>
            <a:off x="10672689" y="1539257"/>
            <a:ext cx="1519311" cy="763194"/>
          </a:xfrm>
          <a:prstGeom prst="roundRect">
            <a:avLst>
              <a:gd name="adj" fmla="val 3772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المئات</a:t>
            </a:r>
            <a:endParaRPr lang="ar-SA" dirty="0"/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D7A0B7FA-E3DB-4163-B7F1-581AC25724BF}"/>
              </a:ext>
            </a:extLst>
          </p:cNvPr>
          <p:cNvSpPr/>
          <p:nvPr/>
        </p:nvSpPr>
        <p:spPr>
          <a:xfrm>
            <a:off x="10672689" y="3462424"/>
            <a:ext cx="1519311" cy="757604"/>
          </a:xfrm>
          <a:prstGeom prst="roundRect">
            <a:avLst>
              <a:gd name="adj" fmla="val 3772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الألوف</a:t>
            </a:r>
            <a:endParaRPr lang="ar-SA" dirty="0"/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0E971A1E-4715-44EE-8642-227509A35147}"/>
              </a:ext>
            </a:extLst>
          </p:cNvPr>
          <p:cNvSpPr txBox="1"/>
          <p:nvPr/>
        </p:nvSpPr>
        <p:spPr>
          <a:xfrm>
            <a:off x="6234314" y="2879234"/>
            <a:ext cx="914400" cy="9144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/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908096C5-9C73-4EF0-AA8B-66B0061D990D}"/>
              </a:ext>
            </a:extLst>
          </p:cNvPr>
          <p:cNvSpPr/>
          <p:nvPr/>
        </p:nvSpPr>
        <p:spPr>
          <a:xfrm>
            <a:off x="1" y="1539257"/>
            <a:ext cx="8820442" cy="763195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ar-SA" sz="2000" b="1" dirty="0"/>
              <a:t>100     200        300        400       500       600      700       800         900</a:t>
            </a:r>
            <a:endParaRPr lang="ar-SA" sz="1050" b="1" dirty="0"/>
          </a:p>
        </p:txBody>
      </p:sp>
      <p:sp>
        <p:nvSpPr>
          <p:cNvPr id="13" name="سهم: لأسفل 12">
            <a:extLst>
              <a:ext uri="{FF2B5EF4-FFF2-40B4-BE49-F238E27FC236}">
                <a16:creationId xmlns:a16="http://schemas.microsoft.com/office/drawing/2014/main" id="{F21FFE1E-1764-429C-B74C-6E5F338C6587}"/>
              </a:ext>
            </a:extLst>
          </p:cNvPr>
          <p:cNvSpPr/>
          <p:nvPr/>
        </p:nvSpPr>
        <p:spPr>
          <a:xfrm>
            <a:off x="9199562" y="158857"/>
            <a:ext cx="1146836" cy="1414958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الأصفار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39" name="مستطيل: زوايا مستديرة 38">
            <a:extLst>
              <a:ext uri="{FF2B5EF4-FFF2-40B4-BE49-F238E27FC236}">
                <a16:creationId xmlns:a16="http://schemas.microsoft.com/office/drawing/2014/main" id="{266FC92A-F969-4413-BEBF-F5B6A3DA3AB2}"/>
              </a:ext>
            </a:extLst>
          </p:cNvPr>
          <p:cNvSpPr/>
          <p:nvPr/>
        </p:nvSpPr>
        <p:spPr>
          <a:xfrm>
            <a:off x="0" y="3462426"/>
            <a:ext cx="8604729" cy="757602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ar-SA" sz="2400" b="1" dirty="0"/>
              <a:t>1000  2000   3000    4000  5000    6000  7000    8000   9000</a:t>
            </a:r>
            <a:endParaRPr lang="ar-SA" b="1" dirty="0"/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1F8FBD08-0F5E-4CC1-AC01-1E50EA22FFEB}"/>
              </a:ext>
            </a:extLst>
          </p:cNvPr>
          <p:cNvSpPr/>
          <p:nvPr/>
        </p:nvSpPr>
        <p:spPr>
          <a:xfrm>
            <a:off x="8929552" y="1573815"/>
            <a:ext cx="1686856" cy="72863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7200" b="1" dirty="0">
                <a:solidFill>
                  <a:schemeClr val="tx1"/>
                </a:solidFill>
              </a:rPr>
              <a:t>00</a:t>
            </a:r>
            <a:endParaRPr lang="ar-SA" sz="5400" b="1" dirty="0">
              <a:solidFill>
                <a:schemeClr val="tx1"/>
              </a:solidFill>
            </a:endParaRP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723EAC7E-87C1-4EAB-B6A8-BD73B4841650}"/>
              </a:ext>
            </a:extLst>
          </p:cNvPr>
          <p:cNvSpPr/>
          <p:nvPr/>
        </p:nvSpPr>
        <p:spPr>
          <a:xfrm>
            <a:off x="8929552" y="3462424"/>
            <a:ext cx="1686856" cy="72863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chemeClr val="tx1"/>
                </a:solidFill>
              </a:rPr>
              <a:t>000</a:t>
            </a:r>
            <a:endParaRPr lang="ar-S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75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39" grpId="0" animBg="1"/>
      <p:bldP spid="14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133472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ar-SA" sz="8000" b="1" dirty="0">
                <a:solidFill>
                  <a:srgbClr val="FF0000"/>
                </a:solidFill>
              </a:rPr>
              <a:t>وإلى لقاء جديد في درس جديد</a:t>
            </a:r>
            <a:endParaRPr lang="ar-SA" sz="1400" b="1" dirty="0">
              <a:solidFill>
                <a:srgbClr val="FF0000"/>
              </a:solidFill>
            </a:endParaRPr>
          </a:p>
          <a:p>
            <a:endParaRPr lang="ar-S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607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2475</TotalTime>
  <Words>92</Words>
  <Application>Microsoft Office PowerPoint</Application>
  <PresentationFormat>شاشة عريضة</PresentationFormat>
  <Paragraphs>23</Paragraphs>
  <Slides>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8" baseType="lpstr">
      <vt:lpstr>Arial</vt:lpstr>
      <vt:lpstr>Calibri</vt:lpstr>
      <vt:lpstr>school</vt:lpstr>
      <vt:lpstr>العد بالمئات والألوف حتى10آلاف 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Asus</cp:lastModifiedBy>
  <cp:revision>183</cp:revision>
  <dcterms:created xsi:type="dcterms:W3CDTF">2020-05-02T02:36:07Z</dcterms:created>
  <dcterms:modified xsi:type="dcterms:W3CDTF">2020-08-20T20:02:00Z</dcterms:modified>
</cp:coreProperties>
</file>