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2" r:id="rId7"/>
    <p:sldId id="261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0E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71741E-FBE2-4DC4-99B9-4EFA5BD196D2}" type="datetimeFigureOut">
              <a:rPr lang="ar-SA" smtClean="0"/>
              <a:t>11/17/1441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8DFE9B-E02B-45A0-AB30-4C2C968BA5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01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DFE9B-E02B-45A0-AB30-4C2C968BA51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1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785244"/>
            <a:ext cx="3761405" cy="2216689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 </a:t>
            </a:r>
            <a:r>
              <a:rPr lang="ar-SA" sz="36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العدد 10ومكوناته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منحني إلى الأسفل 4"/>
          <p:cNvSpPr/>
          <p:nvPr/>
        </p:nvSpPr>
        <p:spPr>
          <a:xfrm>
            <a:off x="990600" y="1676400"/>
            <a:ext cx="7128933" cy="1871133"/>
          </a:xfrm>
          <a:prstGeom prst="ellipseRibbon">
            <a:avLst>
              <a:gd name="adj1" fmla="val 34049"/>
              <a:gd name="adj2" fmla="val 75000"/>
              <a:gd name="adj3" fmla="val 187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لكم كل الشكر على حسن المتابعة</a:t>
            </a:r>
            <a:endParaRPr lang="ar-SA" sz="28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7" y="1417639"/>
            <a:ext cx="7281333" cy="21044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10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يقرأ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العدد 10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يكتب التلميذ العدد 10</a:t>
            </a:r>
            <a:endParaRPr lang="en-US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085667" cy="858838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العناصر في كل مجموعة وأختار الإجابة الصحيحة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01799"/>
            <a:ext cx="5638800" cy="2599267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085667" cy="858838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العناصر في كل مجموعة وأختر الإجابة الصحيحة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01799"/>
            <a:ext cx="5638800" cy="2599267"/>
          </a:xfrm>
        </p:spPr>
      </p:pic>
      <p:sp>
        <p:nvSpPr>
          <p:cNvPr id="7" name="سهم إلى اليمين 6"/>
          <p:cNvSpPr/>
          <p:nvPr/>
        </p:nvSpPr>
        <p:spPr>
          <a:xfrm rot="16200000">
            <a:off x="6273802" y="4086221"/>
            <a:ext cx="533400" cy="8805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22" y="4243908"/>
            <a:ext cx="1011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" y="558800"/>
            <a:ext cx="7696200" cy="858838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العناصر في كل مجموعة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 الإجابة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</a:t>
            </a:r>
            <a:endParaRPr lang="en-US" sz="36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93" y="1651001"/>
            <a:ext cx="5570134" cy="2476839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609600"/>
            <a:ext cx="7730066" cy="808038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العناصر في كل مجموعة وأكتب الإجابة الصحيحة</a:t>
            </a:r>
            <a:endParaRPr lang="en-US" sz="36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93" y="1651001"/>
            <a:ext cx="5570134" cy="2031999"/>
          </a:xfrm>
        </p:spPr>
      </p:pic>
      <p:sp>
        <p:nvSpPr>
          <p:cNvPr id="3" name="مربع نص 2"/>
          <p:cNvSpPr txBox="1"/>
          <p:nvPr/>
        </p:nvSpPr>
        <p:spPr>
          <a:xfrm>
            <a:off x="6101929" y="3159780"/>
            <a:ext cx="4089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8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3038" y="3159780"/>
            <a:ext cx="3866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9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أسمي الجدول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164383"/>
              </p:ext>
            </p:extLst>
          </p:nvPr>
        </p:nvGraphicFramePr>
        <p:xfrm>
          <a:off x="1422399" y="1837267"/>
          <a:ext cx="6443135" cy="103632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288627"/>
                <a:gridCol w="1288627"/>
                <a:gridCol w="1288627"/>
                <a:gridCol w="1288627"/>
                <a:gridCol w="1288627"/>
              </a:tblGrid>
              <a:tr h="518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مخطط انسيابي: رابط 5"/>
          <p:cNvSpPr/>
          <p:nvPr/>
        </p:nvSpPr>
        <p:spPr>
          <a:xfrm>
            <a:off x="1862668" y="1905000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3183468" y="19134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خطط انسيابي: رابط 7"/>
          <p:cNvSpPr/>
          <p:nvPr/>
        </p:nvSpPr>
        <p:spPr>
          <a:xfrm>
            <a:off x="4368801" y="1905000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5757335" y="1905000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خطط انسيابي: رابط 9"/>
          <p:cNvSpPr/>
          <p:nvPr/>
        </p:nvSpPr>
        <p:spPr>
          <a:xfrm>
            <a:off x="1854202" y="24468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خطط انسيابي: رابط 10"/>
          <p:cNvSpPr/>
          <p:nvPr/>
        </p:nvSpPr>
        <p:spPr>
          <a:xfrm>
            <a:off x="3183468" y="24468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خطط انسيابي: رابط 11"/>
          <p:cNvSpPr/>
          <p:nvPr/>
        </p:nvSpPr>
        <p:spPr>
          <a:xfrm>
            <a:off x="4368801" y="24468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خطط انسيابي: رابط 12"/>
          <p:cNvSpPr/>
          <p:nvPr/>
        </p:nvSpPr>
        <p:spPr>
          <a:xfrm>
            <a:off x="5757335" y="24468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خطط انسيابي: رابط 13"/>
          <p:cNvSpPr/>
          <p:nvPr/>
        </p:nvSpPr>
        <p:spPr>
          <a:xfrm>
            <a:off x="7069668" y="24468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خطط انسيابي: رابط 14"/>
          <p:cNvSpPr/>
          <p:nvPr/>
        </p:nvSpPr>
        <p:spPr>
          <a:xfrm>
            <a:off x="7069668" y="1913467"/>
            <a:ext cx="338666" cy="3640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9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77814"/>
              </p:ext>
            </p:extLst>
          </p:nvPr>
        </p:nvGraphicFramePr>
        <p:xfrm>
          <a:off x="1422399" y="1837267"/>
          <a:ext cx="6443135" cy="103632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288627"/>
                <a:gridCol w="1288627"/>
                <a:gridCol w="1288627"/>
                <a:gridCol w="1288627"/>
                <a:gridCol w="1288627"/>
              </a:tblGrid>
              <a:tr h="518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مخطط انسيابي: رابط 5"/>
          <p:cNvSpPr/>
          <p:nvPr/>
        </p:nvSpPr>
        <p:spPr>
          <a:xfrm>
            <a:off x="1862668" y="18753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3183468" y="1913467"/>
            <a:ext cx="338666" cy="36406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خطط انسيابي: رابط 7"/>
          <p:cNvSpPr/>
          <p:nvPr/>
        </p:nvSpPr>
        <p:spPr>
          <a:xfrm>
            <a:off x="4368801" y="1905000"/>
            <a:ext cx="338666" cy="36406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5757335" y="1905000"/>
            <a:ext cx="338666" cy="36406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خطط انسيابي: رابط 9"/>
          <p:cNvSpPr/>
          <p:nvPr/>
        </p:nvSpPr>
        <p:spPr>
          <a:xfrm>
            <a:off x="1854202" y="24468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خطط انسيابي: رابط 10"/>
          <p:cNvSpPr/>
          <p:nvPr/>
        </p:nvSpPr>
        <p:spPr>
          <a:xfrm>
            <a:off x="3183468" y="24468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خطط انسيابي: رابط 11"/>
          <p:cNvSpPr/>
          <p:nvPr/>
        </p:nvSpPr>
        <p:spPr>
          <a:xfrm>
            <a:off x="4368801" y="24468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خطط انسيابي: رابط 12"/>
          <p:cNvSpPr/>
          <p:nvPr/>
        </p:nvSpPr>
        <p:spPr>
          <a:xfrm>
            <a:off x="5757335" y="24468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خطط انسيابي: رابط 13"/>
          <p:cNvSpPr/>
          <p:nvPr/>
        </p:nvSpPr>
        <p:spPr>
          <a:xfrm>
            <a:off x="7069668" y="2446867"/>
            <a:ext cx="338666" cy="36406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خطط انسيابي: رابط 14"/>
          <p:cNvSpPr/>
          <p:nvPr/>
        </p:nvSpPr>
        <p:spPr>
          <a:xfrm>
            <a:off x="7069668" y="1913467"/>
            <a:ext cx="338666" cy="36406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436534" y="3471333"/>
            <a:ext cx="1490134" cy="7281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460067" y="3471333"/>
            <a:ext cx="1557867" cy="7281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036994" y="3421062"/>
            <a:ext cx="40588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/>
              <a:t>و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3781781" y="3588153"/>
            <a:ext cx="5870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هما</a:t>
            </a:r>
            <a:endParaRPr lang="ar-SA" sz="2800" b="1" dirty="0"/>
          </a:p>
        </p:txBody>
      </p:sp>
      <p:sp>
        <p:nvSpPr>
          <p:cNvPr id="18" name="شكل بيضاوي 17"/>
          <p:cNvSpPr/>
          <p:nvPr/>
        </p:nvSpPr>
        <p:spPr>
          <a:xfrm>
            <a:off x="2040469" y="3394005"/>
            <a:ext cx="1490134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10</a:t>
            </a:r>
            <a:endParaRPr lang="ar-S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541866"/>
            <a:ext cx="7763933" cy="875771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</a:t>
            </a: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الجدول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10939"/>
              </p:ext>
            </p:extLst>
          </p:nvPr>
        </p:nvGraphicFramePr>
        <p:xfrm>
          <a:off x="584199" y="1632798"/>
          <a:ext cx="8034867" cy="2642868"/>
        </p:xfrm>
        <a:graphic>
          <a:graphicData uri="http://schemas.openxmlformats.org/drawingml/2006/table">
            <a:tbl>
              <a:tblPr rtl="1" firstRow="1" bandRow="1">
                <a:tableStyleId>{1E171933-4619-4E11-9A3F-F7608DF75F80}</a:tableStyleId>
              </a:tblPr>
              <a:tblGrid>
                <a:gridCol w="3691466"/>
                <a:gridCol w="2924956"/>
                <a:gridCol w="1418445"/>
              </a:tblGrid>
              <a:tr h="66071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002060"/>
                          </a:solidFill>
                        </a:rPr>
                        <a:t>زرقاء</a:t>
                      </a:r>
                      <a:endParaRPr lang="ar-SA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FF0000"/>
                          </a:solidFill>
                        </a:rPr>
                        <a:t>حمراء</a:t>
                      </a:r>
                      <a:endParaRPr lang="ar-SA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00B050"/>
                          </a:solidFill>
                        </a:rPr>
                        <a:t>الكل</a:t>
                      </a:r>
                      <a:endParaRPr lang="ar-SA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0717">
                <a:tc>
                  <a:txBody>
                    <a:bodyPr/>
                    <a:lstStyle/>
                    <a:p>
                      <a:pPr algn="ctr" rtl="1"/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/>
                        <a:t>10</a:t>
                      </a:r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717">
                <a:tc>
                  <a:txBody>
                    <a:bodyPr/>
                    <a:lstStyle/>
                    <a:p>
                      <a:pPr algn="ctr" rtl="1"/>
                      <a:endParaRPr lang="ar-SA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/>
                        <a:t>10</a:t>
                      </a:r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717">
                <a:tc>
                  <a:txBody>
                    <a:bodyPr/>
                    <a:lstStyle/>
                    <a:p>
                      <a:pPr algn="ctr" rtl="1"/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/>
                        <a:t>10</a:t>
                      </a:r>
                      <a:endParaRPr lang="ar-SA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دائرة مجوفة 17"/>
          <p:cNvSpPr/>
          <p:nvPr/>
        </p:nvSpPr>
        <p:spPr>
          <a:xfrm>
            <a:off x="5757333" y="1752602"/>
            <a:ext cx="381000" cy="389466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" name="دائرة مجوفة 18"/>
          <p:cNvSpPr/>
          <p:nvPr/>
        </p:nvSpPr>
        <p:spPr>
          <a:xfrm>
            <a:off x="5985933" y="3041651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دائرة مجوفة 19"/>
          <p:cNvSpPr/>
          <p:nvPr/>
        </p:nvSpPr>
        <p:spPr>
          <a:xfrm>
            <a:off x="2501899" y="178223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دائرة مجوفة 20"/>
          <p:cNvSpPr/>
          <p:nvPr/>
        </p:nvSpPr>
        <p:spPr>
          <a:xfrm>
            <a:off x="2904066" y="375073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دائرة مجوفة 21"/>
          <p:cNvSpPr/>
          <p:nvPr/>
        </p:nvSpPr>
        <p:spPr>
          <a:xfrm>
            <a:off x="3860799" y="239818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دائرة مجوفة 22"/>
          <p:cNvSpPr/>
          <p:nvPr/>
        </p:nvSpPr>
        <p:spPr>
          <a:xfrm>
            <a:off x="4402665" y="239818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دائرة مجوفة 23"/>
          <p:cNvSpPr/>
          <p:nvPr/>
        </p:nvSpPr>
        <p:spPr>
          <a:xfrm>
            <a:off x="4326465" y="3774018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دائرة مجوفة 24"/>
          <p:cNvSpPr/>
          <p:nvPr/>
        </p:nvSpPr>
        <p:spPr>
          <a:xfrm>
            <a:off x="3856566" y="375073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دائرة مجوفة 25"/>
          <p:cNvSpPr/>
          <p:nvPr/>
        </p:nvSpPr>
        <p:spPr>
          <a:xfrm>
            <a:off x="2501899" y="3774018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دائرة مجوفة 26"/>
          <p:cNvSpPr/>
          <p:nvPr/>
        </p:nvSpPr>
        <p:spPr>
          <a:xfrm>
            <a:off x="3373965" y="3750734"/>
            <a:ext cx="381000" cy="4191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دائرة مجوفة 27"/>
          <p:cNvSpPr/>
          <p:nvPr/>
        </p:nvSpPr>
        <p:spPr>
          <a:xfrm>
            <a:off x="5511800" y="3018367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دائرة مجوفة 28"/>
          <p:cNvSpPr/>
          <p:nvPr/>
        </p:nvSpPr>
        <p:spPr>
          <a:xfrm>
            <a:off x="6413500" y="3018367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دائرة مجوفة 30"/>
          <p:cNvSpPr/>
          <p:nvPr/>
        </p:nvSpPr>
        <p:spPr>
          <a:xfrm>
            <a:off x="6883400" y="3018367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دائرة مجوفة 31"/>
          <p:cNvSpPr/>
          <p:nvPr/>
        </p:nvSpPr>
        <p:spPr>
          <a:xfrm>
            <a:off x="5029200" y="3041651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3" name="دائرة مجوفة 32"/>
          <p:cNvSpPr/>
          <p:nvPr/>
        </p:nvSpPr>
        <p:spPr>
          <a:xfrm>
            <a:off x="7349067" y="3018367"/>
            <a:ext cx="381000" cy="419100"/>
          </a:xfrm>
          <a:prstGeom prst="donu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105</TotalTime>
  <Words>79</Words>
  <Application>Microsoft Office PowerPoint</Application>
  <PresentationFormat>عرض على الشاشة (3:4)‏</PresentationFormat>
  <Paragraphs>26</Paragraphs>
  <Slides>10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school</vt:lpstr>
      <vt:lpstr>الصف: الأول المادة: حساب الدرس : العدد 10ومكوناته</vt:lpstr>
      <vt:lpstr>مخرجات التعلم</vt:lpstr>
      <vt:lpstr>أعد العناصر في كل مجموعة وأختار الإجابة الصحيحة</vt:lpstr>
      <vt:lpstr>أعد العناصر في كل مجموعة وأختر الإجابة الصحيحة</vt:lpstr>
      <vt:lpstr>أعد العناصر في كل مجموعة وأكتب الإجابة الصحيحة</vt:lpstr>
      <vt:lpstr>أعد العناصر في كل مجموعة وأكتب الإجابة الصحيحة</vt:lpstr>
      <vt:lpstr>أسمي الجدول</vt:lpstr>
      <vt:lpstr>عرض تقديمي في PowerPoint</vt:lpstr>
      <vt:lpstr>أكمل الجدول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16</cp:revision>
  <dcterms:created xsi:type="dcterms:W3CDTF">2020-05-02T02:36:07Z</dcterms:created>
  <dcterms:modified xsi:type="dcterms:W3CDTF">2020-07-07T07:10:17Z</dcterms:modified>
</cp:coreProperties>
</file>