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7" r:id="rId3"/>
    <p:sldId id="257" r:id="rId4"/>
    <p:sldId id="264" r:id="rId5"/>
    <p:sldId id="268" r:id="rId6"/>
    <p:sldId id="269" r:id="rId7"/>
    <p:sldId id="258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1" d="100"/>
          <a:sy n="21" d="100"/>
        </p:scale>
        <p:origin x="276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2" name="مربع نص 1"/>
          <p:cNvSpPr txBox="1"/>
          <p:nvPr/>
        </p:nvSpPr>
        <p:spPr>
          <a:xfrm>
            <a:off x="2565779" y="4899546"/>
            <a:ext cx="324816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dirty="0" smtClean="0"/>
              <a:t>الدرس الثاني </a:t>
            </a:r>
          </a:p>
          <a:p>
            <a:pPr algn="ctr" rtl="1"/>
            <a:r>
              <a:rPr lang="ar-SA" sz="3600" dirty="0" smtClean="0"/>
              <a:t>العدد100</a:t>
            </a:r>
            <a:endParaRPr lang="ar-AE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209">
        <p:split orient="vert"/>
      </p:transition>
    </mc:Choice>
    <mc:Fallback xmlns="">
      <p:transition spd="slow" advTm="1120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296537" y="504967"/>
            <a:ext cx="5895833" cy="1105469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3600"/>
              <a:t>العدد100</a:t>
            </a:r>
            <a:endParaRPr lang="ar-AE" sz="36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555845" y="1610436"/>
            <a:ext cx="657822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عزيزي التلميذ يتوقع منك في نهاية الدرس ان :</a:t>
            </a:r>
          </a:p>
          <a:p>
            <a:pPr algn="r" rtl="1"/>
            <a:r>
              <a:rPr lang="ar-SA" sz="2800" dirty="0" smtClean="0">
                <a:solidFill>
                  <a:srgbClr val="FF0000"/>
                </a:solidFill>
              </a:rPr>
              <a:t>تكتب مكونات العدد 10 </a:t>
            </a:r>
          </a:p>
          <a:p>
            <a:pPr algn="r" rtl="1"/>
            <a:r>
              <a:rPr lang="ar-SA" sz="2800" dirty="0" smtClean="0"/>
              <a:t>تستكشف المئة </a:t>
            </a:r>
          </a:p>
          <a:p>
            <a:pPr algn="r" rtl="1"/>
            <a:r>
              <a:rPr lang="ar-SA" sz="2800" dirty="0" smtClean="0">
                <a:solidFill>
                  <a:srgbClr val="00B050"/>
                </a:solidFill>
              </a:rPr>
              <a:t>تستنتج مكونات المئة من مضاعفات العشرة </a:t>
            </a:r>
          </a:p>
          <a:p>
            <a:pPr algn="r" rtl="1"/>
            <a:endParaRPr lang="ar-AE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6845854"/>
      </p:ext>
    </p:extLst>
  </p:cSld>
  <p:clrMapOvr>
    <a:masterClrMapping/>
  </p:clrMapOvr>
  <p:transition spd="slow" advTm="1880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296537" y="504967"/>
            <a:ext cx="5895833" cy="1105469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3600"/>
              <a:t>العدد100</a:t>
            </a:r>
            <a:endParaRPr lang="ar-AE" sz="36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555845" y="1610436"/>
            <a:ext cx="6578221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لنتذكر معا:</a:t>
            </a:r>
          </a:p>
          <a:p>
            <a:pPr algn="r" rtl="1"/>
            <a:r>
              <a:rPr lang="ar-SA" sz="2400" dirty="0" smtClean="0"/>
              <a:t>اكتب مكونات العدد عشرة</a:t>
            </a:r>
          </a:p>
          <a:p>
            <a:pPr algn="r" rtl="1"/>
            <a:r>
              <a:rPr lang="ar-SA" sz="2400" dirty="0"/>
              <a:t> </a:t>
            </a:r>
            <a:r>
              <a:rPr lang="ar-SA" sz="2400" dirty="0" smtClean="0"/>
              <a:t>1+9=10                               2+8=10</a:t>
            </a:r>
          </a:p>
          <a:p>
            <a:pPr algn="r" rtl="1"/>
            <a:r>
              <a:rPr lang="ar-SA" sz="2400" dirty="0" smtClean="0"/>
              <a:t>3+7=10                                4+6=10</a:t>
            </a:r>
          </a:p>
          <a:p>
            <a:pPr algn="r" rtl="1"/>
            <a:r>
              <a:rPr lang="ar-SA" sz="2400" dirty="0" smtClean="0"/>
              <a:t>5+5=10 </a:t>
            </a:r>
          </a:p>
          <a:p>
            <a:pPr algn="r" rtl="1"/>
            <a:r>
              <a:rPr lang="ar-SA" sz="2400" dirty="0" smtClean="0"/>
              <a:t>ولاننس التبديل فيما بينها </a:t>
            </a:r>
          </a:p>
          <a:p>
            <a:pPr algn="r" rtl="1"/>
            <a:endParaRPr lang="ar-A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ransition spd="slow" advTm="1880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296537" y="504967"/>
            <a:ext cx="5895833" cy="1105469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3600"/>
              <a:t>العدد100</a:t>
            </a:r>
            <a:endParaRPr lang="ar-AE" sz="36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2477259" y="1705970"/>
            <a:ext cx="584124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النشاط رقم (1):</a:t>
            </a:r>
          </a:p>
          <a:p>
            <a:pPr algn="r" rtl="1"/>
            <a:r>
              <a:rPr lang="ar-SA" sz="2400" dirty="0" smtClean="0"/>
              <a:t>......عشرات و.......عشرات هي .......عشرات </a:t>
            </a:r>
          </a:p>
          <a:p>
            <a:pPr algn="r" rtl="1"/>
            <a:r>
              <a:rPr lang="ar-SA" sz="2400" dirty="0"/>
              <a:t> </a:t>
            </a:r>
            <a:r>
              <a:rPr lang="ar-SA" sz="2400" dirty="0" smtClean="0"/>
              <a:t>       و            هما       </a:t>
            </a:r>
          </a:p>
          <a:p>
            <a:pPr algn="r" rtl="1"/>
            <a:r>
              <a:rPr lang="ar-SA" sz="2400" dirty="0"/>
              <a:t> </a:t>
            </a:r>
            <a:r>
              <a:rPr lang="ar-SA" sz="2400" dirty="0" smtClean="0"/>
              <a:t>    عشرات هي 100 </a:t>
            </a:r>
            <a:endParaRPr lang="ar-AE" sz="2400" dirty="0"/>
          </a:p>
        </p:txBody>
      </p:sp>
      <p:grpSp>
        <p:nvGrpSpPr>
          <p:cNvPr id="245" name="مجموعة 244"/>
          <p:cNvGrpSpPr/>
          <p:nvPr/>
        </p:nvGrpSpPr>
        <p:grpSpPr>
          <a:xfrm>
            <a:off x="4343700" y="3078159"/>
            <a:ext cx="1253726" cy="1287196"/>
            <a:chOff x="5506885" y="3216895"/>
            <a:chExt cx="1253726" cy="1287196"/>
          </a:xfrm>
        </p:grpSpPr>
        <p:grpSp>
          <p:nvGrpSpPr>
            <p:cNvPr id="243" name="مجموعة 242"/>
            <p:cNvGrpSpPr/>
            <p:nvPr/>
          </p:nvGrpSpPr>
          <p:grpSpPr>
            <a:xfrm>
              <a:off x="5506885" y="3216895"/>
              <a:ext cx="1253726" cy="1272108"/>
              <a:chOff x="5506885" y="3216895"/>
              <a:chExt cx="1253726" cy="1272108"/>
            </a:xfrm>
          </p:grpSpPr>
          <p:grpSp>
            <p:nvGrpSpPr>
              <p:cNvPr id="27" name="مجموعة 26"/>
              <p:cNvGrpSpPr/>
              <p:nvPr/>
            </p:nvGrpSpPr>
            <p:grpSpPr>
              <a:xfrm>
                <a:off x="5796915" y="3216895"/>
                <a:ext cx="144194" cy="1238082"/>
                <a:chOff x="1831059" y="665287"/>
                <a:chExt cx="834793" cy="4746826"/>
              </a:xfrm>
            </p:grpSpPr>
            <p:sp>
              <p:nvSpPr>
                <p:cNvPr id="28" name="مستطيل 27"/>
                <p:cNvSpPr/>
                <p:nvPr/>
              </p:nvSpPr>
              <p:spPr>
                <a:xfrm>
                  <a:off x="1833339" y="665287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29" name="مستطيل 28"/>
                <p:cNvSpPr/>
                <p:nvPr/>
              </p:nvSpPr>
              <p:spPr>
                <a:xfrm>
                  <a:off x="1833338" y="1621319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30" name="مستطيل 29"/>
                <p:cNvSpPr/>
                <p:nvPr/>
              </p:nvSpPr>
              <p:spPr>
                <a:xfrm>
                  <a:off x="1833338" y="1143303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31" name="مستطيل 30"/>
                <p:cNvSpPr/>
                <p:nvPr/>
              </p:nvSpPr>
              <p:spPr>
                <a:xfrm>
                  <a:off x="1833337" y="2099335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32" name="مستطيل 31"/>
                <p:cNvSpPr/>
                <p:nvPr/>
              </p:nvSpPr>
              <p:spPr>
                <a:xfrm>
                  <a:off x="1831059" y="4011399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33" name="مستطيل 32"/>
                <p:cNvSpPr/>
                <p:nvPr/>
              </p:nvSpPr>
              <p:spPr>
                <a:xfrm>
                  <a:off x="1831059" y="3533383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34" name="مستطيل 33"/>
                <p:cNvSpPr/>
                <p:nvPr/>
              </p:nvSpPr>
              <p:spPr>
                <a:xfrm>
                  <a:off x="1831060" y="3055367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35" name="مستطيل 34"/>
                <p:cNvSpPr/>
                <p:nvPr/>
              </p:nvSpPr>
              <p:spPr>
                <a:xfrm>
                  <a:off x="1831060" y="2577351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36" name="مستطيل 35"/>
                <p:cNvSpPr/>
                <p:nvPr/>
              </p:nvSpPr>
              <p:spPr>
                <a:xfrm>
                  <a:off x="1831059" y="4971931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37" name="مستطيل 36"/>
                <p:cNvSpPr/>
                <p:nvPr/>
              </p:nvSpPr>
              <p:spPr>
                <a:xfrm>
                  <a:off x="1831059" y="4489415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</p:grpSp>
          <p:grpSp>
            <p:nvGrpSpPr>
              <p:cNvPr id="38" name="مجموعة 37"/>
              <p:cNvGrpSpPr/>
              <p:nvPr/>
            </p:nvGrpSpPr>
            <p:grpSpPr>
              <a:xfrm>
                <a:off x="5506885" y="3229092"/>
                <a:ext cx="144194" cy="1238082"/>
                <a:chOff x="1831059" y="665287"/>
                <a:chExt cx="834793" cy="4746826"/>
              </a:xfrm>
            </p:grpSpPr>
            <p:sp>
              <p:nvSpPr>
                <p:cNvPr id="39" name="مستطيل 38"/>
                <p:cNvSpPr/>
                <p:nvPr/>
              </p:nvSpPr>
              <p:spPr>
                <a:xfrm>
                  <a:off x="1833339" y="665287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40" name="مستطيل 39"/>
                <p:cNvSpPr/>
                <p:nvPr/>
              </p:nvSpPr>
              <p:spPr>
                <a:xfrm>
                  <a:off x="1833338" y="1621319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41" name="مستطيل 40"/>
                <p:cNvSpPr/>
                <p:nvPr/>
              </p:nvSpPr>
              <p:spPr>
                <a:xfrm>
                  <a:off x="1833338" y="1143303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42" name="مستطيل 41"/>
                <p:cNvSpPr/>
                <p:nvPr/>
              </p:nvSpPr>
              <p:spPr>
                <a:xfrm>
                  <a:off x="1833337" y="2099335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43" name="مستطيل 42"/>
                <p:cNvSpPr/>
                <p:nvPr/>
              </p:nvSpPr>
              <p:spPr>
                <a:xfrm>
                  <a:off x="1831059" y="4011399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44" name="مستطيل 43"/>
                <p:cNvSpPr/>
                <p:nvPr/>
              </p:nvSpPr>
              <p:spPr>
                <a:xfrm>
                  <a:off x="1831059" y="3533383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45" name="مستطيل 44"/>
                <p:cNvSpPr/>
                <p:nvPr/>
              </p:nvSpPr>
              <p:spPr>
                <a:xfrm>
                  <a:off x="1831060" y="3055367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46" name="مستطيل 45"/>
                <p:cNvSpPr/>
                <p:nvPr/>
              </p:nvSpPr>
              <p:spPr>
                <a:xfrm>
                  <a:off x="1831060" y="2577351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47" name="مستطيل 46"/>
                <p:cNvSpPr/>
                <p:nvPr/>
              </p:nvSpPr>
              <p:spPr>
                <a:xfrm>
                  <a:off x="1831059" y="4971931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48" name="مستطيل 47"/>
                <p:cNvSpPr/>
                <p:nvPr/>
              </p:nvSpPr>
              <p:spPr>
                <a:xfrm>
                  <a:off x="1831059" y="4489415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</p:grpSp>
          <p:grpSp>
            <p:nvGrpSpPr>
              <p:cNvPr id="49" name="مجموعة 48"/>
              <p:cNvGrpSpPr/>
              <p:nvPr/>
            </p:nvGrpSpPr>
            <p:grpSpPr>
              <a:xfrm>
                <a:off x="6616417" y="3250921"/>
                <a:ext cx="144194" cy="1238082"/>
                <a:chOff x="1831059" y="665287"/>
                <a:chExt cx="834793" cy="4746826"/>
              </a:xfrm>
            </p:grpSpPr>
            <p:sp>
              <p:nvSpPr>
                <p:cNvPr id="50" name="مستطيل 49"/>
                <p:cNvSpPr/>
                <p:nvPr/>
              </p:nvSpPr>
              <p:spPr>
                <a:xfrm>
                  <a:off x="1833339" y="665287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51" name="مستطيل 50"/>
                <p:cNvSpPr/>
                <p:nvPr/>
              </p:nvSpPr>
              <p:spPr>
                <a:xfrm>
                  <a:off x="1833338" y="1621319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52" name="مستطيل 51"/>
                <p:cNvSpPr/>
                <p:nvPr/>
              </p:nvSpPr>
              <p:spPr>
                <a:xfrm>
                  <a:off x="1833338" y="1143303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53" name="مستطيل 52"/>
                <p:cNvSpPr/>
                <p:nvPr/>
              </p:nvSpPr>
              <p:spPr>
                <a:xfrm>
                  <a:off x="1833337" y="2099335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54" name="مستطيل 53"/>
                <p:cNvSpPr/>
                <p:nvPr/>
              </p:nvSpPr>
              <p:spPr>
                <a:xfrm>
                  <a:off x="1831059" y="4011399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55" name="مستطيل 54"/>
                <p:cNvSpPr/>
                <p:nvPr/>
              </p:nvSpPr>
              <p:spPr>
                <a:xfrm>
                  <a:off x="1831059" y="3533383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56" name="مستطيل 55"/>
                <p:cNvSpPr/>
                <p:nvPr/>
              </p:nvSpPr>
              <p:spPr>
                <a:xfrm>
                  <a:off x="1831060" y="3055367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57" name="مستطيل 56"/>
                <p:cNvSpPr/>
                <p:nvPr/>
              </p:nvSpPr>
              <p:spPr>
                <a:xfrm>
                  <a:off x="1831060" y="2577351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58" name="مستطيل 57"/>
                <p:cNvSpPr/>
                <p:nvPr/>
              </p:nvSpPr>
              <p:spPr>
                <a:xfrm>
                  <a:off x="1831059" y="4971931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59" name="مستطيل 58"/>
                <p:cNvSpPr/>
                <p:nvPr/>
              </p:nvSpPr>
              <p:spPr>
                <a:xfrm>
                  <a:off x="1831059" y="4489415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</p:grpSp>
        </p:grpSp>
        <p:grpSp>
          <p:nvGrpSpPr>
            <p:cNvPr id="60" name="مجموعة 59"/>
            <p:cNvGrpSpPr/>
            <p:nvPr/>
          </p:nvGrpSpPr>
          <p:grpSpPr>
            <a:xfrm>
              <a:off x="6049307" y="3252931"/>
              <a:ext cx="144194" cy="1238082"/>
              <a:chOff x="1831059" y="665287"/>
              <a:chExt cx="834793" cy="4746826"/>
            </a:xfrm>
          </p:grpSpPr>
          <p:sp>
            <p:nvSpPr>
              <p:cNvPr id="61" name="مستطيل 60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62" name="مستطيل 61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63" name="مستطيل 62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64" name="مستطيل 63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65" name="مستطيل 64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66" name="مستطيل 65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67" name="مستطيل 66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68" name="مستطيل 67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69" name="مستطيل 68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70" name="مستطيل 69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71" name="مجموعة 70"/>
            <p:cNvGrpSpPr/>
            <p:nvPr/>
          </p:nvGrpSpPr>
          <p:grpSpPr>
            <a:xfrm>
              <a:off x="6334604" y="3266009"/>
              <a:ext cx="144194" cy="1238082"/>
              <a:chOff x="1831059" y="665287"/>
              <a:chExt cx="834793" cy="4746826"/>
            </a:xfrm>
          </p:grpSpPr>
          <p:sp>
            <p:nvSpPr>
              <p:cNvPr id="72" name="مستطيل 71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73" name="مستطيل 72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74" name="مستطيل 73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75" name="مستطيل 74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76" name="مستطيل 75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77" name="مستطيل 76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78" name="مستطيل 77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79" name="مستطيل 78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80" name="مستطيل 79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81" name="مستطيل 80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</p:grpSp>
      <p:sp>
        <p:nvSpPr>
          <p:cNvPr id="115" name="مربع نص 114"/>
          <p:cNvSpPr txBox="1"/>
          <p:nvPr/>
        </p:nvSpPr>
        <p:spPr>
          <a:xfrm>
            <a:off x="7855390" y="2083689"/>
            <a:ext cx="4101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5</a:t>
            </a:r>
            <a:endParaRPr lang="ar-AE" sz="2400" dirty="0"/>
          </a:p>
        </p:txBody>
      </p:sp>
      <p:grpSp>
        <p:nvGrpSpPr>
          <p:cNvPr id="244" name="مجموعة 243"/>
          <p:cNvGrpSpPr/>
          <p:nvPr/>
        </p:nvGrpSpPr>
        <p:grpSpPr>
          <a:xfrm>
            <a:off x="1375068" y="3135684"/>
            <a:ext cx="1462945" cy="1301007"/>
            <a:chOff x="1776151" y="3109742"/>
            <a:chExt cx="1462945" cy="1301007"/>
          </a:xfrm>
        </p:grpSpPr>
        <p:grpSp>
          <p:nvGrpSpPr>
            <p:cNvPr id="5" name="مجموعة 4"/>
            <p:cNvGrpSpPr/>
            <p:nvPr/>
          </p:nvGrpSpPr>
          <p:grpSpPr>
            <a:xfrm>
              <a:off x="2570170" y="3114089"/>
              <a:ext cx="144194" cy="1238082"/>
              <a:chOff x="1831059" y="665287"/>
              <a:chExt cx="834793" cy="4746826"/>
            </a:xfrm>
          </p:grpSpPr>
          <p:sp>
            <p:nvSpPr>
              <p:cNvPr id="6" name="مستطيل 5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7" name="مستطيل 6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8" name="مستطيل 7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9" name="مستطيل 8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0" name="مستطيل 9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1" name="مستطيل 10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2" name="مستطيل 11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3" name="مستطيل 12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4" name="مستطيل 13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5" name="مستطيل 14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16" name="مجموعة 15"/>
            <p:cNvGrpSpPr/>
            <p:nvPr/>
          </p:nvGrpSpPr>
          <p:grpSpPr>
            <a:xfrm>
              <a:off x="2838013" y="3109742"/>
              <a:ext cx="144194" cy="1238082"/>
              <a:chOff x="1831059" y="665287"/>
              <a:chExt cx="834793" cy="4746826"/>
            </a:xfrm>
          </p:grpSpPr>
          <p:sp>
            <p:nvSpPr>
              <p:cNvPr id="17" name="مستطيل 16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8" name="مستطيل 17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9" name="مستطيل 18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0" name="مستطيل 19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1" name="مستطيل 20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2" name="مستطيل 21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3" name="مستطيل 22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4" name="مستطيل 23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5" name="مستطيل 24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6" name="مستطيل 25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82" name="مجموعة 81"/>
            <p:cNvGrpSpPr/>
            <p:nvPr/>
          </p:nvGrpSpPr>
          <p:grpSpPr>
            <a:xfrm>
              <a:off x="2036233" y="3118436"/>
              <a:ext cx="144194" cy="1238082"/>
              <a:chOff x="1831059" y="665287"/>
              <a:chExt cx="834793" cy="4746826"/>
            </a:xfrm>
          </p:grpSpPr>
          <p:sp>
            <p:nvSpPr>
              <p:cNvPr id="83" name="مستطيل 82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84" name="مستطيل 83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85" name="مستطيل 84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86" name="مستطيل 85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87" name="مستطيل 86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88" name="مستطيل 87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89" name="مستطيل 88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90" name="مستطيل 89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91" name="مستطيل 90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92" name="مستطيل 91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93" name="مجموعة 92"/>
            <p:cNvGrpSpPr/>
            <p:nvPr/>
          </p:nvGrpSpPr>
          <p:grpSpPr>
            <a:xfrm>
              <a:off x="2309578" y="3118436"/>
              <a:ext cx="144194" cy="1238082"/>
              <a:chOff x="1831059" y="665287"/>
              <a:chExt cx="834793" cy="4746826"/>
            </a:xfrm>
          </p:grpSpPr>
          <p:sp>
            <p:nvSpPr>
              <p:cNvPr id="94" name="مستطيل 93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95" name="مستطيل 94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96" name="مستطيل 95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97" name="مستطيل 96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98" name="مستطيل 97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99" name="مستطيل 98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00" name="مستطيل 99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01" name="مستطيل 100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02" name="مستطيل 101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03" name="مستطيل 102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104" name="مجموعة 103"/>
            <p:cNvGrpSpPr/>
            <p:nvPr/>
          </p:nvGrpSpPr>
          <p:grpSpPr>
            <a:xfrm>
              <a:off x="3094902" y="3128253"/>
              <a:ext cx="144194" cy="1238082"/>
              <a:chOff x="1831059" y="665287"/>
              <a:chExt cx="834793" cy="4746826"/>
            </a:xfrm>
          </p:grpSpPr>
          <p:sp>
            <p:nvSpPr>
              <p:cNvPr id="105" name="مستطيل 104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06" name="مستطيل 105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07" name="مستطيل 106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08" name="مستطيل 107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09" name="مستطيل 108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10" name="مستطيل 109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11" name="مستطيل 110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12" name="مستطيل 111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13" name="مستطيل 112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14" name="مستطيل 113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116" name="مجموعة 115"/>
            <p:cNvGrpSpPr/>
            <p:nvPr/>
          </p:nvGrpSpPr>
          <p:grpSpPr>
            <a:xfrm>
              <a:off x="1776151" y="3172667"/>
              <a:ext cx="144194" cy="1238082"/>
              <a:chOff x="1831059" y="665287"/>
              <a:chExt cx="834793" cy="4746826"/>
            </a:xfrm>
          </p:grpSpPr>
          <p:sp>
            <p:nvSpPr>
              <p:cNvPr id="117" name="مستطيل 116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18" name="مستطيل 117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19" name="مستطيل 118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20" name="مستطيل 119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21" name="مستطيل 120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22" name="مستطيل 121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23" name="مستطيل 122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24" name="مستطيل 123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25" name="مستطيل 124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26" name="مستطيل 125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</p:grpSp>
      <p:sp>
        <p:nvSpPr>
          <p:cNvPr id="127" name="مربع نص 126"/>
          <p:cNvSpPr txBox="1"/>
          <p:nvPr/>
        </p:nvSpPr>
        <p:spPr>
          <a:xfrm>
            <a:off x="6296187" y="2073087"/>
            <a:ext cx="4101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5</a:t>
            </a:r>
            <a:endParaRPr lang="ar-AE" sz="2400" dirty="0"/>
          </a:p>
        </p:txBody>
      </p:sp>
      <p:sp>
        <p:nvSpPr>
          <p:cNvPr id="128" name="مربع نص 127"/>
          <p:cNvSpPr txBox="1"/>
          <p:nvPr/>
        </p:nvSpPr>
        <p:spPr>
          <a:xfrm>
            <a:off x="4356578" y="2054563"/>
            <a:ext cx="9353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10</a:t>
            </a:r>
            <a:endParaRPr lang="ar-AE" sz="2400" dirty="0"/>
          </a:p>
        </p:txBody>
      </p:sp>
      <p:sp>
        <p:nvSpPr>
          <p:cNvPr id="129" name="مربع نص 128"/>
          <p:cNvSpPr txBox="1"/>
          <p:nvPr/>
        </p:nvSpPr>
        <p:spPr>
          <a:xfrm>
            <a:off x="7652907" y="2483749"/>
            <a:ext cx="5712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50</a:t>
            </a:r>
            <a:endParaRPr lang="ar-AE" sz="2400" dirty="0"/>
          </a:p>
        </p:txBody>
      </p:sp>
      <p:sp>
        <p:nvSpPr>
          <p:cNvPr id="130" name="مربع نص 129"/>
          <p:cNvSpPr txBox="1"/>
          <p:nvPr/>
        </p:nvSpPr>
        <p:spPr>
          <a:xfrm>
            <a:off x="6727247" y="2448430"/>
            <a:ext cx="5517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50</a:t>
            </a:r>
            <a:endParaRPr lang="ar-AE" sz="2400" dirty="0"/>
          </a:p>
        </p:txBody>
      </p:sp>
      <p:sp>
        <p:nvSpPr>
          <p:cNvPr id="131" name="مربع نص 130"/>
          <p:cNvSpPr txBox="1"/>
          <p:nvPr/>
        </p:nvSpPr>
        <p:spPr>
          <a:xfrm>
            <a:off x="7783952" y="2782717"/>
            <a:ext cx="5712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10</a:t>
            </a:r>
            <a:endParaRPr lang="ar-AE" sz="2800" dirty="0"/>
          </a:p>
        </p:txBody>
      </p:sp>
      <p:grpSp>
        <p:nvGrpSpPr>
          <p:cNvPr id="242" name="مجموعة 241"/>
          <p:cNvGrpSpPr/>
          <p:nvPr/>
        </p:nvGrpSpPr>
        <p:grpSpPr>
          <a:xfrm>
            <a:off x="3778424" y="4995984"/>
            <a:ext cx="2440210" cy="1263957"/>
            <a:chOff x="3473368" y="4719846"/>
            <a:chExt cx="2440210" cy="1263957"/>
          </a:xfrm>
        </p:grpSpPr>
        <p:grpSp>
          <p:nvGrpSpPr>
            <p:cNvPr id="132" name="مجموعة 131"/>
            <p:cNvGrpSpPr/>
            <p:nvPr/>
          </p:nvGrpSpPr>
          <p:grpSpPr>
            <a:xfrm>
              <a:off x="4785941" y="4745721"/>
              <a:ext cx="144194" cy="1238082"/>
              <a:chOff x="1831059" y="665287"/>
              <a:chExt cx="834793" cy="4746826"/>
            </a:xfrm>
          </p:grpSpPr>
          <p:sp>
            <p:nvSpPr>
              <p:cNvPr id="133" name="مستطيل 132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34" name="مستطيل 133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35" name="مستطيل 134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36" name="مستطيل 135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37" name="مستطيل 136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38" name="مستطيل 137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39" name="مستطيل 138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40" name="مستطيل 139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41" name="مستطيل 140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42" name="مستطيل 141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143" name="مجموعة 142"/>
            <p:cNvGrpSpPr/>
            <p:nvPr/>
          </p:nvGrpSpPr>
          <p:grpSpPr>
            <a:xfrm>
              <a:off x="4530420" y="4735854"/>
              <a:ext cx="144194" cy="1238082"/>
              <a:chOff x="1831059" y="665287"/>
              <a:chExt cx="834793" cy="4746826"/>
            </a:xfrm>
          </p:grpSpPr>
          <p:sp>
            <p:nvSpPr>
              <p:cNvPr id="144" name="مستطيل 143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45" name="مستطيل 144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46" name="مستطيل 145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47" name="مستطيل 146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48" name="مستطيل 147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49" name="مستطيل 148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50" name="مستطيل 149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51" name="مستطيل 150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52" name="مستطيل 151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53" name="مستطيل 152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154" name="مجموعة 153"/>
            <p:cNvGrpSpPr/>
            <p:nvPr/>
          </p:nvGrpSpPr>
          <p:grpSpPr>
            <a:xfrm>
              <a:off x="4271875" y="4723742"/>
              <a:ext cx="144194" cy="1238082"/>
              <a:chOff x="1831059" y="665287"/>
              <a:chExt cx="834793" cy="4746826"/>
            </a:xfrm>
          </p:grpSpPr>
          <p:sp>
            <p:nvSpPr>
              <p:cNvPr id="155" name="مستطيل 154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56" name="مستطيل 155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57" name="مستطيل 156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58" name="مستطيل 157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59" name="مستطيل 158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60" name="مستطيل 159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61" name="مستطيل 160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62" name="مستطيل 161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63" name="مستطيل 162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64" name="مستطيل 163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165" name="مجموعة 164"/>
            <p:cNvGrpSpPr/>
            <p:nvPr/>
          </p:nvGrpSpPr>
          <p:grpSpPr>
            <a:xfrm>
              <a:off x="3987434" y="4723770"/>
              <a:ext cx="144194" cy="1238082"/>
              <a:chOff x="1831059" y="665287"/>
              <a:chExt cx="834793" cy="4746826"/>
            </a:xfrm>
          </p:grpSpPr>
          <p:sp>
            <p:nvSpPr>
              <p:cNvPr id="166" name="مستطيل 165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67" name="مستطيل 166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68" name="مستطيل 167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69" name="مستطيل 168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70" name="مستطيل 169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71" name="مستطيل 170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72" name="مستطيل 171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73" name="مستطيل 172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74" name="مستطيل 173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75" name="مستطيل 174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176" name="مجموعة 175"/>
            <p:cNvGrpSpPr/>
            <p:nvPr/>
          </p:nvGrpSpPr>
          <p:grpSpPr>
            <a:xfrm>
              <a:off x="3730401" y="4741374"/>
              <a:ext cx="144194" cy="1238082"/>
              <a:chOff x="1831059" y="665287"/>
              <a:chExt cx="834793" cy="4746826"/>
            </a:xfrm>
          </p:grpSpPr>
          <p:sp>
            <p:nvSpPr>
              <p:cNvPr id="177" name="مستطيل 176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78" name="مستطيل 177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79" name="مستطيل 178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80" name="مستطيل 179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81" name="مستطيل 180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82" name="مستطيل 181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83" name="مستطيل 182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84" name="مستطيل 183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85" name="مستطيل 184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86" name="مستطيل 185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187" name="مجموعة 186"/>
            <p:cNvGrpSpPr/>
            <p:nvPr/>
          </p:nvGrpSpPr>
          <p:grpSpPr>
            <a:xfrm>
              <a:off x="3473368" y="4729290"/>
              <a:ext cx="144194" cy="1238082"/>
              <a:chOff x="1831059" y="665287"/>
              <a:chExt cx="834793" cy="4746826"/>
            </a:xfrm>
          </p:grpSpPr>
          <p:sp>
            <p:nvSpPr>
              <p:cNvPr id="188" name="مستطيل 187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89" name="مستطيل 188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90" name="مستطيل 189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91" name="مستطيل 190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92" name="مستطيل 191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93" name="مستطيل 192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94" name="مستطيل 193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95" name="مستطيل 194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96" name="مستطيل 195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97" name="مستطيل 196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198" name="مجموعة 197"/>
            <p:cNvGrpSpPr/>
            <p:nvPr/>
          </p:nvGrpSpPr>
          <p:grpSpPr>
            <a:xfrm>
              <a:off x="5769384" y="4729290"/>
              <a:ext cx="144194" cy="1238082"/>
              <a:chOff x="1831059" y="665287"/>
              <a:chExt cx="834793" cy="4746826"/>
            </a:xfrm>
          </p:grpSpPr>
          <p:sp>
            <p:nvSpPr>
              <p:cNvPr id="199" name="مستطيل 198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00" name="مستطيل 199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01" name="مستطيل 200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02" name="مستطيل 201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03" name="مستطيل 202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04" name="مستطيل 203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05" name="مستطيل 204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06" name="مستطيل 205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07" name="مستطيل 206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08" name="مستطيل 207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209" name="مجموعة 208"/>
            <p:cNvGrpSpPr/>
            <p:nvPr/>
          </p:nvGrpSpPr>
          <p:grpSpPr>
            <a:xfrm>
              <a:off x="5550521" y="4719846"/>
              <a:ext cx="144194" cy="1238082"/>
              <a:chOff x="1831059" y="665287"/>
              <a:chExt cx="834793" cy="4746826"/>
            </a:xfrm>
          </p:grpSpPr>
          <p:sp>
            <p:nvSpPr>
              <p:cNvPr id="210" name="مستطيل 209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11" name="مستطيل 210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12" name="مستطيل 211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13" name="مستطيل 212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14" name="مستطيل 213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15" name="مستطيل 214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16" name="مستطيل 215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17" name="مستطيل 216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18" name="مستطيل 217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19" name="مستطيل 218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220" name="مجموعة 219"/>
            <p:cNvGrpSpPr/>
            <p:nvPr/>
          </p:nvGrpSpPr>
          <p:grpSpPr>
            <a:xfrm>
              <a:off x="5291976" y="4723742"/>
              <a:ext cx="144194" cy="1238082"/>
              <a:chOff x="1831059" y="665287"/>
              <a:chExt cx="834793" cy="4746826"/>
            </a:xfrm>
          </p:grpSpPr>
          <p:sp>
            <p:nvSpPr>
              <p:cNvPr id="221" name="مستطيل 220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22" name="مستطيل 221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23" name="مستطيل 222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24" name="مستطيل 223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25" name="مستطيل 224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26" name="مستطيل 225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27" name="مستطيل 226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28" name="مستطيل 227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29" name="مستطيل 228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30" name="مستطيل 229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231" name="مجموعة 230"/>
            <p:cNvGrpSpPr/>
            <p:nvPr/>
          </p:nvGrpSpPr>
          <p:grpSpPr>
            <a:xfrm>
              <a:off x="5041386" y="4740201"/>
              <a:ext cx="144194" cy="1238082"/>
              <a:chOff x="1831059" y="665287"/>
              <a:chExt cx="834793" cy="4746826"/>
            </a:xfrm>
          </p:grpSpPr>
          <p:sp>
            <p:nvSpPr>
              <p:cNvPr id="232" name="مستطيل 231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33" name="مستطيل 232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34" name="مستطيل 233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35" name="مستطيل 234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36" name="مستطيل 235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37" name="مستطيل 236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38" name="مستطيل 237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39" name="مستطيل 238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40" name="مستطيل 239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41" name="مستطيل 240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3273363"/>
      </p:ext>
    </p:extLst>
  </p:cSld>
  <p:clrMapOvr>
    <a:masterClrMapping/>
  </p:clrMapOvr>
  <p:transition spd="slow" advTm="2129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296537" y="504967"/>
            <a:ext cx="5895833" cy="1105469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3600"/>
              <a:t>العدد100</a:t>
            </a:r>
            <a:endParaRPr lang="ar-AE" sz="36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2477259" y="1705970"/>
            <a:ext cx="584124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النشاط رقم (1):</a:t>
            </a:r>
          </a:p>
          <a:p>
            <a:pPr algn="r" rtl="1"/>
            <a:r>
              <a:rPr lang="ar-SA" sz="2400" dirty="0" smtClean="0"/>
              <a:t>......عشرات و.......عشرات هي .......عشرات </a:t>
            </a:r>
          </a:p>
          <a:p>
            <a:pPr algn="r" rtl="1"/>
            <a:r>
              <a:rPr lang="ar-SA" sz="2400" dirty="0"/>
              <a:t> </a:t>
            </a:r>
            <a:r>
              <a:rPr lang="ar-SA" sz="2400" dirty="0" smtClean="0"/>
              <a:t>       و            هما       </a:t>
            </a:r>
          </a:p>
          <a:p>
            <a:pPr algn="r" rtl="1"/>
            <a:r>
              <a:rPr lang="ar-SA" sz="2400" dirty="0"/>
              <a:t> </a:t>
            </a:r>
            <a:r>
              <a:rPr lang="ar-SA" sz="2400" dirty="0" smtClean="0"/>
              <a:t>    عشرات هي 100 </a:t>
            </a:r>
            <a:endParaRPr lang="ar-AE" sz="2400" dirty="0"/>
          </a:p>
        </p:txBody>
      </p:sp>
      <p:sp>
        <p:nvSpPr>
          <p:cNvPr id="115" name="مربع نص 114"/>
          <p:cNvSpPr txBox="1"/>
          <p:nvPr/>
        </p:nvSpPr>
        <p:spPr>
          <a:xfrm>
            <a:off x="7855390" y="2083689"/>
            <a:ext cx="4101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7</a:t>
            </a:r>
            <a:endParaRPr lang="ar-AE" sz="2400" dirty="0"/>
          </a:p>
        </p:txBody>
      </p:sp>
      <p:grpSp>
        <p:nvGrpSpPr>
          <p:cNvPr id="253" name="مجموعة 252"/>
          <p:cNvGrpSpPr/>
          <p:nvPr/>
        </p:nvGrpSpPr>
        <p:grpSpPr>
          <a:xfrm>
            <a:off x="3457759" y="3078159"/>
            <a:ext cx="2139667" cy="1287196"/>
            <a:chOff x="3457759" y="3078159"/>
            <a:chExt cx="2139667" cy="1287196"/>
          </a:xfrm>
        </p:grpSpPr>
        <p:grpSp>
          <p:nvGrpSpPr>
            <p:cNvPr id="245" name="مجموعة 244"/>
            <p:cNvGrpSpPr/>
            <p:nvPr/>
          </p:nvGrpSpPr>
          <p:grpSpPr>
            <a:xfrm>
              <a:off x="4343700" y="3078159"/>
              <a:ext cx="1253726" cy="1287196"/>
              <a:chOff x="5506885" y="3216895"/>
              <a:chExt cx="1253726" cy="1287196"/>
            </a:xfrm>
          </p:grpSpPr>
          <p:grpSp>
            <p:nvGrpSpPr>
              <p:cNvPr id="243" name="مجموعة 242"/>
              <p:cNvGrpSpPr/>
              <p:nvPr/>
            </p:nvGrpSpPr>
            <p:grpSpPr>
              <a:xfrm>
                <a:off x="5506885" y="3216895"/>
                <a:ext cx="1253726" cy="1272108"/>
                <a:chOff x="5506885" y="3216895"/>
                <a:chExt cx="1253726" cy="1272108"/>
              </a:xfrm>
            </p:grpSpPr>
            <p:grpSp>
              <p:nvGrpSpPr>
                <p:cNvPr id="27" name="مجموعة 26"/>
                <p:cNvGrpSpPr/>
                <p:nvPr/>
              </p:nvGrpSpPr>
              <p:grpSpPr>
                <a:xfrm>
                  <a:off x="5796915" y="3216895"/>
                  <a:ext cx="144194" cy="1238082"/>
                  <a:chOff x="1831059" y="665287"/>
                  <a:chExt cx="834793" cy="4746826"/>
                </a:xfrm>
              </p:grpSpPr>
              <p:sp>
                <p:nvSpPr>
                  <p:cNvPr id="28" name="مستطيل 27"/>
                  <p:cNvSpPr/>
                  <p:nvPr/>
                </p:nvSpPr>
                <p:spPr>
                  <a:xfrm>
                    <a:off x="1833339" y="665287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29" name="مستطيل 28"/>
                  <p:cNvSpPr/>
                  <p:nvPr/>
                </p:nvSpPr>
                <p:spPr>
                  <a:xfrm>
                    <a:off x="1833338" y="1621319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30" name="مستطيل 29"/>
                  <p:cNvSpPr/>
                  <p:nvPr/>
                </p:nvSpPr>
                <p:spPr>
                  <a:xfrm>
                    <a:off x="1833338" y="1143303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31" name="مستطيل 30"/>
                  <p:cNvSpPr/>
                  <p:nvPr/>
                </p:nvSpPr>
                <p:spPr>
                  <a:xfrm>
                    <a:off x="1833337" y="2099335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32" name="مستطيل 31"/>
                  <p:cNvSpPr/>
                  <p:nvPr/>
                </p:nvSpPr>
                <p:spPr>
                  <a:xfrm>
                    <a:off x="1831059" y="4011399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33" name="مستطيل 32"/>
                  <p:cNvSpPr/>
                  <p:nvPr/>
                </p:nvSpPr>
                <p:spPr>
                  <a:xfrm>
                    <a:off x="1831059" y="3533383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34" name="مستطيل 33"/>
                  <p:cNvSpPr/>
                  <p:nvPr/>
                </p:nvSpPr>
                <p:spPr>
                  <a:xfrm>
                    <a:off x="1831060" y="3055367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35" name="مستطيل 34"/>
                  <p:cNvSpPr/>
                  <p:nvPr/>
                </p:nvSpPr>
                <p:spPr>
                  <a:xfrm>
                    <a:off x="1831060" y="2577351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36" name="مستطيل 35"/>
                  <p:cNvSpPr/>
                  <p:nvPr/>
                </p:nvSpPr>
                <p:spPr>
                  <a:xfrm>
                    <a:off x="1831059" y="4971931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37" name="مستطيل 36"/>
                  <p:cNvSpPr/>
                  <p:nvPr/>
                </p:nvSpPr>
                <p:spPr>
                  <a:xfrm>
                    <a:off x="1831059" y="4489415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</p:grpSp>
            <p:grpSp>
              <p:nvGrpSpPr>
                <p:cNvPr id="38" name="مجموعة 37"/>
                <p:cNvGrpSpPr/>
                <p:nvPr/>
              </p:nvGrpSpPr>
              <p:grpSpPr>
                <a:xfrm>
                  <a:off x="5506885" y="3229092"/>
                  <a:ext cx="144194" cy="1238082"/>
                  <a:chOff x="1831059" y="665287"/>
                  <a:chExt cx="834793" cy="4746826"/>
                </a:xfrm>
              </p:grpSpPr>
              <p:sp>
                <p:nvSpPr>
                  <p:cNvPr id="39" name="مستطيل 38"/>
                  <p:cNvSpPr/>
                  <p:nvPr/>
                </p:nvSpPr>
                <p:spPr>
                  <a:xfrm>
                    <a:off x="1833339" y="665287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40" name="مستطيل 39"/>
                  <p:cNvSpPr/>
                  <p:nvPr/>
                </p:nvSpPr>
                <p:spPr>
                  <a:xfrm>
                    <a:off x="1833338" y="1621319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41" name="مستطيل 40"/>
                  <p:cNvSpPr/>
                  <p:nvPr/>
                </p:nvSpPr>
                <p:spPr>
                  <a:xfrm>
                    <a:off x="1833338" y="1143303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42" name="مستطيل 41"/>
                  <p:cNvSpPr/>
                  <p:nvPr/>
                </p:nvSpPr>
                <p:spPr>
                  <a:xfrm>
                    <a:off x="1833337" y="2099335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43" name="مستطيل 42"/>
                  <p:cNvSpPr/>
                  <p:nvPr/>
                </p:nvSpPr>
                <p:spPr>
                  <a:xfrm>
                    <a:off x="1831059" y="4011399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44" name="مستطيل 43"/>
                  <p:cNvSpPr/>
                  <p:nvPr/>
                </p:nvSpPr>
                <p:spPr>
                  <a:xfrm>
                    <a:off x="1831059" y="3533383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45" name="مستطيل 44"/>
                  <p:cNvSpPr/>
                  <p:nvPr/>
                </p:nvSpPr>
                <p:spPr>
                  <a:xfrm>
                    <a:off x="1831060" y="3055367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46" name="مستطيل 45"/>
                  <p:cNvSpPr/>
                  <p:nvPr/>
                </p:nvSpPr>
                <p:spPr>
                  <a:xfrm>
                    <a:off x="1831060" y="2577351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47" name="مستطيل 46"/>
                  <p:cNvSpPr/>
                  <p:nvPr/>
                </p:nvSpPr>
                <p:spPr>
                  <a:xfrm>
                    <a:off x="1831059" y="4971931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48" name="مستطيل 47"/>
                  <p:cNvSpPr/>
                  <p:nvPr/>
                </p:nvSpPr>
                <p:spPr>
                  <a:xfrm>
                    <a:off x="1831059" y="4489415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</p:grpSp>
            <p:grpSp>
              <p:nvGrpSpPr>
                <p:cNvPr id="49" name="مجموعة 48"/>
                <p:cNvGrpSpPr/>
                <p:nvPr/>
              </p:nvGrpSpPr>
              <p:grpSpPr>
                <a:xfrm>
                  <a:off x="6616417" y="3250921"/>
                  <a:ext cx="144194" cy="1238082"/>
                  <a:chOff x="1831059" y="665287"/>
                  <a:chExt cx="834793" cy="4746826"/>
                </a:xfrm>
              </p:grpSpPr>
              <p:sp>
                <p:nvSpPr>
                  <p:cNvPr id="50" name="مستطيل 49"/>
                  <p:cNvSpPr/>
                  <p:nvPr/>
                </p:nvSpPr>
                <p:spPr>
                  <a:xfrm>
                    <a:off x="1833339" y="665287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51" name="مستطيل 50"/>
                  <p:cNvSpPr/>
                  <p:nvPr/>
                </p:nvSpPr>
                <p:spPr>
                  <a:xfrm>
                    <a:off x="1833338" y="1621319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52" name="مستطيل 51"/>
                  <p:cNvSpPr/>
                  <p:nvPr/>
                </p:nvSpPr>
                <p:spPr>
                  <a:xfrm>
                    <a:off x="1833338" y="1143303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53" name="مستطيل 52"/>
                  <p:cNvSpPr/>
                  <p:nvPr/>
                </p:nvSpPr>
                <p:spPr>
                  <a:xfrm>
                    <a:off x="1833337" y="2099335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54" name="مستطيل 53"/>
                  <p:cNvSpPr/>
                  <p:nvPr/>
                </p:nvSpPr>
                <p:spPr>
                  <a:xfrm>
                    <a:off x="1831059" y="4011399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55" name="مستطيل 54"/>
                  <p:cNvSpPr/>
                  <p:nvPr/>
                </p:nvSpPr>
                <p:spPr>
                  <a:xfrm>
                    <a:off x="1831059" y="3533383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56" name="مستطيل 55"/>
                  <p:cNvSpPr/>
                  <p:nvPr/>
                </p:nvSpPr>
                <p:spPr>
                  <a:xfrm>
                    <a:off x="1831060" y="3055367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57" name="مستطيل 56"/>
                  <p:cNvSpPr/>
                  <p:nvPr/>
                </p:nvSpPr>
                <p:spPr>
                  <a:xfrm>
                    <a:off x="1831060" y="2577351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58" name="مستطيل 57"/>
                  <p:cNvSpPr/>
                  <p:nvPr/>
                </p:nvSpPr>
                <p:spPr>
                  <a:xfrm>
                    <a:off x="1831059" y="4971931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59" name="مستطيل 58"/>
                  <p:cNvSpPr/>
                  <p:nvPr/>
                </p:nvSpPr>
                <p:spPr>
                  <a:xfrm>
                    <a:off x="1831059" y="4489415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</p:grpSp>
          </p:grpSp>
          <p:grpSp>
            <p:nvGrpSpPr>
              <p:cNvPr id="60" name="مجموعة 59"/>
              <p:cNvGrpSpPr/>
              <p:nvPr/>
            </p:nvGrpSpPr>
            <p:grpSpPr>
              <a:xfrm>
                <a:off x="6049307" y="3252931"/>
                <a:ext cx="144194" cy="1238082"/>
                <a:chOff x="1831059" y="665287"/>
                <a:chExt cx="834793" cy="4746826"/>
              </a:xfrm>
            </p:grpSpPr>
            <p:sp>
              <p:nvSpPr>
                <p:cNvPr id="61" name="مستطيل 60"/>
                <p:cNvSpPr/>
                <p:nvPr/>
              </p:nvSpPr>
              <p:spPr>
                <a:xfrm>
                  <a:off x="1833339" y="665287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62" name="مستطيل 61"/>
                <p:cNvSpPr/>
                <p:nvPr/>
              </p:nvSpPr>
              <p:spPr>
                <a:xfrm>
                  <a:off x="1833338" y="1621319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63" name="مستطيل 62"/>
                <p:cNvSpPr/>
                <p:nvPr/>
              </p:nvSpPr>
              <p:spPr>
                <a:xfrm>
                  <a:off x="1833338" y="1143303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64" name="مستطيل 63"/>
                <p:cNvSpPr/>
                <p:nvPr/>
              </p:nvSpPr>
              <p:spPr>
                <a:xfrm>
                  <a:off x="1833337" y="2099335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65" name="مستطيل 64"/>
                <p:cNvSpPr/>
                <p:nvPr/>
              </p:nvSpPr>
              <p:spPr>
                <a:xfrm>
                  <a:off x="1831059" y="4011399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66" name="مستطيل 65"/>
                <p:cNvSpPr/>
                <p:nvPr/>
              </p:nvSpPr>
              <p:spPr>
                <a:xfrm>
                  <a:off x="1831059" y="3533383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67" name="مستطيل 66"/>
                <p:cNvSpPr/>
                <p:nvPr/>
              </p:nvSpPr>
              <p:spPr>
                <a:xfrm>
                  <a:off x="1831060" y="3055367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68" name="مستطيل 67"/>
                <p:cNvSpPr/>
                <p:nvPr/>
              </p:nvSpPr>
              <p:spPr>
                <a:xfrm>
                  <a:off x="1831060" y="2577351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69" name="مستطيل 68"/>
                <p:cNvSpPr/>
                <p:nvPr/>
              </p:nvSpPr>
              <p:spPr>
                <a:xfrm>
                  <a:off x="1831059" y="4971931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70" name="مستطيل 69"/>
                <p:cNvSpPr/>
                <p:nvPr/>
              </p:nvSpPr>
              <p:spPr>
                <a:xfrm>
                  <a:off x="1831059" y="4489415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</p:grpSp>
          <p:grpSp>
            <p:nvGrpSpPr>
              <p:cNvPr id="71" name="مجموعة 70"/>
              <p:cNvGrpSpPr/>
              <p:nvPr/>
            </p:nvGrpSpPr>
            <p:grpSpPr>
              <a:xfrm>
                <a:off x="6334604" y="3266009"/>
                <a:ext cx="144194" cy="1238082"/>
                <a:chOff x="1831059" y="665287"/>
                <a:chExt cx="834793" cy="4746826"/>
              </a:xfrm>
            </p:grpSpPr>
            <p:sp>
              <p:nvSpPr>
                <p:cNvPr id="72" name="مستطيل 71"/>
                <p:cNvSpPr/>
                <p:nvPr/>
              </p:nvSpPr>
              <p:spPr>
                <a:xfrm>
                  <a:off x="1833339" y="665287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73" name="مستطيل 72"/>
                <p:cNvSpPr/>
                <p:nvPr/>
              </p:nvSpPr>
              <p:spPr>
                <a:xfrm>
                  <a:off x="1833338" y="1621319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74" name="مستطيل 73"/>
                <p:cNvSpPr/>
                <p:nvPr/>
              </p:nvSpPr>
              <p:spPr>
                <a:xfrm>
                  <a:off x="1833338" y="1143303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75" name="مستطيل 74"/>
                <p:cNvSpPr/>
                <p:nvPr/>
              </p:nvSpPr>
              <p:spPr>
                <a:xfrm>
                  <a:off x="1833337" y="2099335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76" name="مستطيل 75"/>
                <p:cNvSpPr/>
                <p:nvPr/>
              </p:nvSpPr>
              <p:spPr>
                <a:xfrm>
                  <a:off x="1831059" y="4011399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77" name="مستطيل 76"/>
                <p:cNvSpPr/>
                <p:nvPr/>
              </p:nvSpPr>
              <p:spPr>
                <a:xfrm>
                  <a:off x="1831059" y="3533383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78" name="مستطيل 77"/>
                <p:cNvSpPr/>
                <p:nvPr/>
              </p:nvSpPr>
              <p:spPr>
                <a:xfrm>
                  <a:off x="1831060" y="3055367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79" name="مستطيل 78"/>
                <p:cNvSpPr/>
                <p:nvPr/>
              </p:nvSpPr>
              <p:spPr>
                <a:xfrm>
                  <a:off x="1831060" y="2577351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80" name="مستطيل 79"/>
                <p:cNvSpPr/>
                <p:nvPr/>
              </p:nvSpPr>
              <p:spPr>
                <a:xfrm>
                  <a:off x="1831059" y="4971931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81" name="مستطيل 80"/>
                <p:cNvSpPr/>
                <p:nvPr/>
              </p:nvSpPr>
              <p:spPr>
                <a:xfrm>
                  <a:off x="1831059" y="4489415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</p:grpSp>
        </p:grpSp>
        <p:grpSp>
          <p:nvGrpSpPr>
            <p:cNvPr id="251" name="مجموعة 250"/>
            <p:cNvGrpSpPr/>
            <p:nvPr/>
          </p:nvGrpSpPr>
          <p:grpSpPr>
            <a:xfrm>
              <a:off x="3457759" y="3106665"/>
              <a:ext cx="144194" cy="1238082"/>
              <a:chOff x="1875361" y="3061283"/>
              <a:chExt cx="144194" cy="1238082"/>
            </a:xfrm>
          </p:grpSpPr>
          <p:sp>
            <p:nvSpPr>
              <p:cNvPr id="6" name="مستطيل 5"/>
              <p:cNvSpPr/>
              <p:nvPr/>
            </p:nvSpPr>
            <p:spPr>
              <a:xfrm>
                <a:off x="1875755" y="3061283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7" name="مستطيل 6"/>
              <p:cNvSpPr/>
              <p:nvPr/>
            </p:nvSpPr>
            <p:spPr>
              <a:xfrm>
                <a:off x="1875755" y="3310638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8" name="مستطيل 7"/>
              <p:cNvSpPr/>
              <p:nvPr/>
            </p:nvSpPr>
            <p:spPr>
              <a:xfrm>
                <a:off x="1875755" y="3185961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9" name="مستطيل 8"/>
              <p:cNvSpPr/>
              <p:nvPr/>
            </p:nvSpPr>
            <p:spPr>
              <a:xfrm>
                <a:off x="1875754" y="3435316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0" name="مستطيل 9"/>
              <p:cNvSpPr/>
              <p:nvPr/>
            </p:nvSpPr>
            <p:spPr>
              <a:xfrm>
                <a:off x="1875361" y="3934026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1" name="مستطيل 10"/>
              <p:cNvSpPr/>
              <p:nvPr/>
            </p:nvSpPr>
            <p:spPr>
              <a:xfrm>
                <a:off x="1875361" y="3809349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2" name="مستطيل 11"/>
              <p:cNvSpPr/>
              <p:nvPr/>
            </p:nvSpPr>
            <p:spPr>
              <a:xfrm>
                <a:off x="1875361" y="3684671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3" name="مستطيل 12"/>
              <p:cNvSpPr/>
              <p:nvPr/>
            </p:nvSpPr>
            <p:spPr>
              <a:xfrm>
                <a:off x="1875361" y="3559994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4" name="مستطيل 13"/>
              <p:cNvSpPr/>
              <p:nvPr/>
            </p:nvSpPr>
            <p:spPr>
              <a:xfrm>
                <a:off x="1875361" y="4184555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5" name="مستطيل 14"/>
              <p:cNvSpPr/>
              <p:nvPr/>
            </p:nvSpPr>
            <p:spPr>
              <a:xfrm>
                <a:off x="1875361" y="4058704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250" name="مجموعة 249"/>
            <p:cNvGrpSpPr/>
            <p:nvPr/>
          </p:nvGrpSpPr>
          <p:grpSpPr>
            <a:xfrm>
              <a:off x="3726282" y="3086009"/>
              <a:ext cx="144194" cy="1238082"/>
              <a:chOff x="2143204" y="3056936"/>
              <a:chExt cx="144194" cy="1238082"/>
            </a:xfrm>
          </p:grpSpPr>
          <p:sp>
            <p:nvSpPr>
              <p:cNvPr id="17" name="مستطيل 16"/>
              <p:cNvSpPr/>
              <p:nvPr/>
            </p:nvSpPr>
            <p:spPr>
              <a:xfrm>
                <a:off x="2143598" y="3056936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8" name="مستطيل 17"/>
              <p:cNvSpPr/>
              <p:nvPr/>
            </p:nvSpPr>
            <p:spPr>
              <a:xfrm>
                <a:off x="2143598" y="3306291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9" name="مستطيل 18"/>
              <p:cNvSpPr/>
              <p:nvPr/>
            </p:nvSpPr>
            <p:spPr>
              <a:xfrm>
                <a:off x="2143598" y="3181614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0" name="مستطيل 19"/>
              <p:cNvSpPr/>
              <p:nvPr/>
            </p:nvSpPr>
            <p:spPr>
              <a:xfrm>
                <a:off x="2143597" y="3430969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1" name="مستطيل 20"/>
              <p:cNvSpPr/>
              <p:nvPr/>
            </p:nvSpPr>
            <p:spPr>
              <a:xfrm>
                <a:off x="2143204" y="3929679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2" name="مستطيل 21"/>
              <p:cNvSpPr/>
              <p:nvPr/>
            </p:nvSpPr>
            <p:spPr>
              <a:xfrm>
                <a:off x="2143204" y="3805002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3" name="مستطيل 22"/>
              <p:cNvSpPr/>
              <p:nvPr/>
            </p:nvSpPr>
            <p:spPr>
              <a:xfrm>
                <a:off x="2143204" y="3680324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4" name="مستطيل 23"/>
              <p:cNvSpPr/>
              <p:nvPr/>
            </p:nvSpPr>
            <p:spPr>
              <a:xfrm>
                <a:off x="2143204" y="3555647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5" name="مستطيل 24"/>
              <p:cNvSpPr/>
              <p:nvPr/>
            </p:nvSpPr>
            <p:spPr>
              <a:xfrm>
                <a:off x="2143204" y="4180208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6" name="مستطيل 25"/>
              <p:cNvSpPr/>
              <p:nvPr/>
            </p:nvSpPr>
            <p:spPr>
              <a:xfrm>
                <a:off x="2143204" y="4054357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247" name="مجموعة 246"/>
            <p:cNvGrpSpPr/>
            <p:nvPr/>
          </p:nvGrpSpPr>
          <p:grpSpPr>
            <a:xfrm>
              <a:off x="4035851" y="3090356"/>
              <a:ext cx="144194" cy="1238082"/>
              <a:chOff x="2400093" y="3075447"/>
              <a:chExt cx="144194" cy="1238082"/>
            </a:xfrm>
          </p:grpSpPr>
          <p:sp>
            <p:nvSpPr>
              <p:cNvPr id="105" name="مستطيل 104"/>
              <p:cNvSpPr/>
              <p:nvPr/>
            </p:nvSpPr>
            <p:spPr>
              <a:xfrm>
                <a:off x="2400487" y="3075447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06" name="مستطيل 105"/>
              <p:cNvSpPr/>
              <p:nvPr/>
            </p:nvSpPr>
            <p:spPr>
              <a:xfrm>
                <a:off x="2400487" y="3324802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07" name="مستطيل 106"/>
              <p:cNvSpPr/>
              <p:nvPr/>
            </p:nvSpPr>
            <p:spPr>
              <a:xfrm>
                <a:off x="2400487" y="3200125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08" name="مستطيل 107"/>
              <p:cNvSpPr/>
              <p:nvPr/>
            </p:nvSpPr>
            <p:spPr>
              <a:xfrm>
                <a:off x="2400486" y="3449480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09" name="مستطيل 108"/>
              <p:cNvSpPr/>
              <p:nvPr/>
            </p:nvSpPr>
            <p:spPr>
              <a:xfrm>
                <a:off x="2400093" y="3948190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10" name="مستطيل 109"/>
              <p:cNvSpPr/>
              <p:nvPr/>
            </p:nvSpPr>
            <p:spPr>
              <a:xfrm>
                <a:off x="2400093" y="3823513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11" name="مستطيل 110"/>
              <p:cNvSpPr/>
              <p:nvPr/>
            </p:nvSpPr>
            <p:spPr>
              <a:xfrm>
                <a:off x="2400093" y="3698835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12" name="مستطيل 111"/>
              <p:cNvSpPr/>
              <p:nvPr/>
            </p:nvSpPr>
            <p:spPr>
              <a:xfrm>
                <a:off x="2400093" y="3574158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13" name="مستطيل 112"/>
              <p:cNvSpPr/>
              <p:nvPr/>
            </p:nvSpPr>
            <p:spPr>
              <a:xfrm>
                <a:off x="2400093" y="4198719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14" name="مستطيل 113"/>
              <p:cNvSpPr/>
              <p:nvPr/>
            </p:nvSpPr>
            <p:spPr>
              <a:xfrm>
                <a:off x="2400093" y="4072868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</p:grpSp>
      <p:grpSp>
        <p:nvGrpSpPr>
          <p:cNvPr id="254" name="مجموعة 253"/>
          <p:cNvGrpSpPr/>
          <p:nvPr/>
        </p:nvGrpSpPr>
        <p:grpSpPr>
          <a:xfrm>
            <a:off x="815689" y="3094703"/>
            <a:ext cx="668488" cy="1238082"/>
            <a:chOff x="815689" y="3094703"/>
            <a:chExt cx="668488" cy="1238082"/>
          </a:xfrm>
        </p:grpSpPr>
        <p:grpSp>
          <p:nvGrpSpPr>
            <p:cNvPr id="249" name="مجموعة 248"/>
            <p:cNvGrpSpPr/>
            <p:nvPr/>
          </p:nvGrpSpPr>
          <p:grpSpPr>
            <a:xfrm>
              <a:off x="1066638" y="3094703"/>
              <a:ext cx="144194" cy="1238082"/>
              <a:chOff x="1341424" y="3065630"/>
              <a:chExt cx="144194" cy="1238082"/>
            </a:xfrm>
          </p:grpSpPr>
          <p:sp>
            <p:nvSpPr>
              <p:cNvPr id="83" name="مستطيل 82"/>
              <p:cNvSpPr/>
              <p:nvPr/>
            </p:nvSpPr>
            <p:spPr>
              <a:xfrm>
                <a:off x="1341818" y="3065630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84" name="مستطيل 83"/>
              <p:cNvSpPr/>
              <p:nvPr/>
            </p:nvSpPr>
            <p:spPr>
              <a:xfrm>
                <a:off x="1341818" y="3314985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85" name="مستطيل 84"/>
              <p:cNvSpPr/>
              <p:nvPr/>
            </p:nvSpPr>
            <p:spPr>
              <a:xfrm>
                <a:off x="1341818" y="3190308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86" name="مستطيل 85"/>
              <p:cNvSpPr/>
              <p:nvPr/>
            </p:nvSpPr>
            <p:spPr>
              <a:xfrm>
                <a:off x="1341817" y="3439663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87" name="مستطيل 86"/>
              <p:cNvSpPr/>
              <p:nvPr/>
            </p:nvSpPr>
            <p:spPr>
              <a:xfrm>
                <a:off x="1341424" y="3938373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88" name="مستطيل 87"/>
              <p:cNvSpPr/>
              <p:nvPr/>
            </p:nvSpPr>
            <p:spPr>
              <a:xfrm>
                <a:off x="1341424" y="3813696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89" name="مستطيل 88"/>
              <p:cNvSpPr/>
              <p:nvPr/>
            </p:nvSpPr>
            <p:spPr>
              <a:xfrm>
                <a:off x="1341424" y="3689018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90" name="مستطيل 89"/>
              <p:cNvSpPr/>
              <p:nvPr/>
            </p:nvSpPr>
            <p:spPr>
              <a:xfrm>
                <a:off x="1341424" y="3564341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91" name="مستطيل 90"/>
              <p:cNvSpPr/>
              <p:nvPr/>
            </p:nvSpPr>
            <p:spPr>
              <a:xfrm>
                <a:off x="1341424" y="4188902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92" name="مستطيل 91"/>
              <p:cNvSpPr/>
              <p:nvPr/>
            </p:nvSpPr>
            <p:spPr>
              <a:xfrm>
                <a:off x="1341424" y="4063051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248" name="مجموعة 247"/>
            <p:cNvGrpSpPr/>
            <p:nvPr/>
          </p:nvGrpSpPr>
          <p:grpSpPr>
            <a:xfrm>
              <a:off x="1339983" y="3094703"/>
              <a:ext cx="144194" cy="1238082"/>
              <a:chOff x="1614769" y="3065630"/>
              <a:chExt cx="144194" cy="1238082"/>
            </a:xfrm>
          </p:grpSpPr>
          <p:sp>
            <p:nvSpPr>
              <p:cNvPr id="94" name="مستطيل 93"/>
              <p:cNvSpPr/>
              <p:nvPr/>
            </p:nvSpPr>
            <p:spPr>
              <a:xfrm>
                <a:off x="1615163" y="3065630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95" name="مستطيل 94"/>
              <p:cNvSpPr/>
              <p:nvPr/>
            </p:nvSpPr>
            <p:spPr>
              <a:xfrm>
                <a:off x="1615163" y="3314985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96" name="مستطيل 95"/>
              <p:cNvSpPr/>
              <p:nvPr/>
            </p:nvSpPr>
            <p:spPr>
              <a:xfrm>
                <a:off x="1615163" y="3190308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97" name="مستطيل 96"/>
              <p:cNvSpPr/>
              <p:nvPr/>
            </p:nvSpPr>
            <p:spPr>
              <a:xfrm>
                <a:off x="1615162" y="3439663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98" name="مستطيل 97"/>
              <p:cNvSpPr/>
              <p:nvPr/>
            </p:nvSpPr>
            <p:spPr>
              <a:xfrm>
                <a:off x="1614769" y="3938373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99" name="مستطيل 98"/>
              <p:cNvSpPr/>
              <p:nvPr/>
            </p:nvSpPr>
            <p:spPr>
              <a:xfrm>
                <a:off x="1614769" y="3813696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00" name="مستطيل 99"/>
              <p:cNvSpPr/>
              <p:nvPr/>
            </p:nvSpPr>
            <p:spPr>
              <a:xfrm>
                <a:off x="1614769" y="3689018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01" name="مستطيل 100"/>
              <p:cNvSpPr/>
              <p:nvPr/>
            </p:nvSpPr>
            <p:spPr>
              <a:xfrm>
                <a:off x="1614769" y="3564341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02" name="مستطيل 101"/>
              <p:cNvSpPr/>
              <p:nvPr/>
            </p:nvSpPr>
            <p:spPr>
              <a:xfrm>
                <a:off x="1614769" y="4188902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03" name="مستطيل 102"/>
              <p:cNvSpPr/>
              <p:nvPr/>
            </p:nvSpPr>
            <p:spPr>
              <a:xfrm>
                <a:off x="1614769" y="4063051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246" name="مجموعة 245"/>
            <p:cNvGrpSpPr/>
            <p:nvPr/>
          </p:nvGrpSpPr>
          <p:grpSpPr>
            <a:xfrm>
              <a:off x="815689" y="3094703"/>
              <a:ext cx="144194" cy="1238082"/>
              <a:chOff x="1081342" y="3119861"/>
              <a:chExt cx="144194" cy="1238082"/>
            </a:xfrm>
          </p:grpSpPr>
          <p:sp>
            <p:nvSpPr>
              <p:cNvPr id="117" name="مستطيل 116"/>
              <p:cNvSpPr/>
              <p:nvPr/>
            </p:nvSpPr>
            <p:spPr>
              <a:xfrm>
                <a:off x="1081736" y="3119861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18" name="مستطيل 117"/>
              <p:cNvSpPr/>
              <p:nvPr/>
            </p:nvSpPr>
            <p:spPr>
              <a:xfrm>
                <a:off x="1081736" y="3369216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19" name="مستطيل 118"/>
              <p:cNvSpPr/>
              <p:nvPr/>
            </p:nvSpPr>
            <p:spPr>
              <a:xfrm>
                <a:off x="1081736" y="3244539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20" name="مستطيل 119"/>
              <p:cNvSpPr/>
              <p:nvPr/>
            </p:nvSpPr>
            <p:spPr>
              <a:xfrm>
                <a:off x="1081735" y="3493894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21" name="مستطيل 120"/>
              <p:cNvSpPr/>
              <p:nvPr/>
            </p:nvSpPr>
            <p:spPr>
              <a:xfrm>
                <a:off x="1081342" y="3992604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22" name="مستطيل 121"/>
              <p:cNvSpPr/>
              <p:nvPr/>
            </p:nvSpPr>
            <p:spPr>
              <a:xfrm>
                <a:off x="1081342" y="3867927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23" name="مستطيل 122"/>
              <p:cNvSpPr/>
              <p:nvPr/>
            </p:nvSpPr>
            <p:spPr>
              <a:xfrm>
                <a:off x="1081342" y="3743249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24" name="مستطيل 123"/>
              <p:cNvSpPr/>
              <p:nvPr/>
            </p:nvSpPr>
            <p:spPr>
              <a:xfrm>
                <a:off x="1081342" y="3618572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25" name="مستطيل 124"/>
              <p:cNvSpPr/>
              <p:nvPr/>
            </p:nvSpPr>
            <p:spPr>
              <a:xfrm>
                <a:off x="1081342" y="4243133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26" name="مستطيل 125"/>
              <p:cNvSpPr/>
              <p:nvPr/>
            </p:nvSpPr>
            <p:spPr>
              <a:xfrm>
                <a:off x="1081342" y="4117282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</p:grpSp>
      <p:sp>
        <p:nvSpPr>
          <p:cNvPr id="127" name="مربع نص 126"/>
          <p:cNvSpPr txBox="1"/>
          <p:nvPr/>
        </p:nvSpPr>
        <p:spPr>
          <a:xfrm>
            <a:off x="6296187" y="2073087"/>
            <a:ext cx="4101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3</a:t>
            </a:r>
            <a:endParaRPr lang="ar-AE" sz="2400" dirty="0"/>
          </a:p>
        </p:txBody>
      </p:sp>
      <p:sp>
        <p:nvSpPr>
          <p:cNvPr id="128" name="مربع نص 127"/>
          <p:cNvSpPr txBox="1"/>
          <p:nvPr/>
        </p:nvSpPr>
        <p:spPr>
          <a:xfrm>
            <a:off x="4356578" y="2054563"/>
            <a:ext cx="9353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10</a:t>
            </a:r>
            <a:endParaRPr lang="ar-AE" sz="2400" dirty="0"/>
          </a:p>
        </p:txBody>
      </p:sp>
      <p:sp>
        <p:nvSpPr>
          <p:cNvPr id="129" name="مربع نص 128"/>
          <p:cNvSpPr txBox="1"/>
          <p:nvPr/>
        </p:nvSpPr>
        <p:spPr>
          <a:xfrm>
            <a:off x="7652907" y="2483749"/>
            <a:ext cx="5712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70</a:t>
            </a:r>
            <a:endParaRPr lang="ar-AE" sz="2400" dirty="0"/>
          </a:p>
        </p:txBody>
      </p:sp>
      <p:sp>
        <p:nvSpPr>
          <p:cNvPr id="130" name="مربع نص 129"/>
          <p:cNvSpPr txBox="1"/>
          <p:nvPr/>
        </p:nvSpPr>
        <p:spPr>
          <a:xfrm>
            <a:off x="6727247" y="2448430"/>
            <a:ext cx="5517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30</a:t>
            </a:r>
            <a:endParaRPr lang="ar-AE" sz="2400" dirty="0"/>
          </a:p>
        </p:txBody>
      </p:sp>
      <p:sp>
        <p:nvSpPr>
          <p:cNvPr id="131" name="مربع نص 130"/>
          <p:cNvSpPr txBox="1"/>
          <p:nvPr/>
        </p:nvSpPr>
        <p:spPr>
          <a:xfrm>
            <a:off x="7783952" y="2782717"/>
            <a:ext cx="5712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10</a:t>
            </a:r>
            <a:endParaRPr lang="ar-AE" sz="2800" dirty="0"/>
          </a:p>
        </p:txBody>
      </p:sp>
      <p:grpSp>
        <p:nvGrpSpPr>
          <p:cNvPr id="242" name="مجموعة 241"/>
          <p:cNvGrpSpPr/>
          <p:nvPr/>
        </p:nvGrpSpPr>
        <p:grpSpPr>
          <a:xfrm>
            <a:off x="3778424" y="4995984"/>
            <a:ext cx="2440210" cy="1263957"/>
            <a:chOff x="3473368" y="4719846"/>
            <a:chExt cx="2440210" cy="1263957"/>
          </a:xfrm>
        </p:grpSpPr>
        <p:grpSp>
          <p:nvGrpSpPr>
            <p:cNvPr id="132" name="مجموعة 131"/>
            <p:cNvGrpSpPr/>
            <p:nvPr/>
          </p:nvGrpSpPr>
          <p:grpSpPr>
            <a:xfrm>
              <a:off x="4785941" y="4745721"/>
              <a:ext cx="144194" cy="1238082"/>
              <a:chOff x="1831059" y="665287"/>
              <a:chExt cx="834793" cy="4746826"/>
            </a:xfrm>
          </p:grpSpPr>
          <p:sp>
            <p:nvSpPr>
              <p:cNvPr id="133" name="مستطيل 132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34" name="مستطيل 133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35" name="مستطيل 134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36" name="مستطيل 135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37" name="مستطيل 136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38" name="مستطيل 137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39" name="مستطيل 138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40" name="مستطيل 139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41" name="مستطيل 140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42" name="مستطيل 141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143" name="مجموعة 142"/>
            <p:cNvGrpSpPr/>
            <p:nvPr/>
          </p:nvGrpSpPr>
          <p:grpSpPr>
            <a:xfrm>
              <a:off x="4530420" y="4735854"/>
              <a:ext cx="144194" cy="1238082"/>
              <a:chOff x="1831059" y="665287"/>
              <a:chExt cx="834793" cy="4746826"/>
            </a:xfrm>
          </p:grpSpPr>
          <p:sp>
            <p:nvSpPr>
              <p:cNvPr id="144" name="مستطيل 143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45" name="مستطيل 144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46" name="مستطيل 145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47" name="مستطيل 146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48" name="مستطيل 147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49" name="مستطيل 148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50" name="مستطيل 149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51" name="مستطيل 150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52" name="مستطيل 151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53" name="مستطيل 152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154" name="مجموعة 153"/>
            <p:cNvGrpSpPr/>
            <p:nvPr/>
          </p:nvGrpSpPr>
          <p:grpSpPr>
            <a:xfrm>
              <a:off x="4271875" y="4723742"/>
              <a:ext cx="144194" cy="1238082"/>
              <a:chOff x="1831059" y="665287"/>
              <a:chExt cx="834793" cy="4746826"/>
            </a:xfrm>
          </p:grpSpPr>
          <p:sp>
            <p:nvSpPr>
              <p:cNvPr id="155" name="مستطيل 154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56" name="مستطيل 155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57" name="مستطيل 156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58" name="مستطيل 157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59" name="مستطيل 158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60" name="مستطيل 159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61" name="مستطيل 160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62" name="مستطيل 161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63" name="مستطيل 162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64" name="مستطيل 163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165" name="مجموعة 164"/>
            <p:cNvGrpSpPr/>
            <p:nvPr/>
          </p:nvGrpSpPr>
          <p:grpSpPr>
            <a:xfrm>
              <a:off x="3987434" y="4723770"/>
              <a:ext cx="144194" cy="1238082"/>
              <a:chOff x="1831059" y="665287"/>
              <a:chExt cx="834793" cy="4746826"/>
            </a:xfrm>
          </p:grpSpPr>
          <p:sp>
            <p:nvSpPr>
              <p:cNvPr id="166" name="مستطيل 165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67" name="مستطيل 166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68" name="مستطيل 167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69" name="مستطيل 168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70" name="مستطيل 169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71" name="مستطيل 170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72" name="مستطيل 171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73" name="مستطيل 172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74" name="مستطيل 173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75" name="مستطيل 174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176" name="مجموعة 175"/>
            <p:cNvGrpSpPr/>
            <p:nvPr/>
          </p:nvGrpSpPr>
          <p:grpSpPr>
            <a:xfrm>
              <a:off x="3730401" y="4741374"/>
              <a:ext cx="144194" cy="1238082"/>
              <a:chOff x="1831059" y="665287"/>
              <a:chExt cx="834793" cy="4746826"/>
            </a:xfrm>
          </p:grpSpPr>
          <p:sp>
            <p:nvSpPr>
              <p:cNvPr id="177" name="مستطيل 176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78" name="مستطيل 177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79" name="مستطيل 178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80" name="مستطيل 179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81" name="مستطيل 180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82" name="مستطيل 181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83" name="مستطيل 182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84" name="مستطيل 183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85" name="مستطيل 184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86" name="مستطيل 185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187" name="مجموعة 186"/>
            <p:cNvGrpSpPr/>
            <p:nvPr/>
          </p:nvGrpSpPr>
          <p:grpSpPr>
            <a:xfrm>
              <a:off x="3473368" y="4729290"/>
              <a:ext cx="144194" cy="1238082"/>
              <a:chOff x="1831059" y="665287"/>
              <a:chExt cx="834793" cy="4746826"/>
            </a:xfrm>
          </p:grpSpPr>
          <p:sp>
            <p:nvSpPr>
              <p:cNvPr id="188" name="مستطيل 187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89" name="مستطيل 188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90" name="مستطيل 189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91" name="مستطيل 190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92" name="مستطيل 191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93" name="مستطيل 192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94" name="مستطيل 193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95" name="مستطيل 194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96" name="مستطيل 195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97" name="مستطيل 196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198" name="مجموعة 197"/>
            <p:cNvGrpSpPr/>
            <p:nvPr/>
          </p:nvGrpSpPr>
          <p:grpSpPr>
            <a:xfrm>
              <a:off x="5769384" y="4729290"/>
              <a:ext cx="144194" cy="1238082"/>
              <a:chOff x="1831059" y="665287"/>
              <a:chExt cx="834793" cy="4746826"/>
            </a:xfrm>
          </p:grpSpPr>
          <p:sp>
            <p:nvSpPr>
              <p:cNvPr id="199" name="مستطيل 198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00" name="مستطيل 199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01" name="مستطيل 200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02" name="مستطيل 201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03" name="مستطيل 202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04" name="مستطيل 203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05" name="مستطيل 204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06" name="مستطيل 205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07" name="مستطيل 206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08" name="مستطيل 207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209" name="مجموعة 208"/>
            <p:cNvGrpSpPr/>
            <p:nvPr/>
          </p:nvGrpSpPr>
          <p:grpSpPr>
            <a:xfrm>
              <a:off x="5550521" y="4719846"/>
              <a:ext cx="144194" cy="1238082"/>
              <a:chOff x="1831059" y="665287"/>
              <a:chExt cx="834793" cy="4746826"/>
            </a:xfrm>
          </p:grpSpPr>
          <p:sp>
            <p:nvSpPr>
              <p:cNvPr id="210" name="مستطيل 209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11" name="مستطيل 210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12" name="مستطيل 211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13" name="مستطيل 212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14" name="مستطيل 213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15" name="مستطيل 214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16" name="مستطيل 215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17" name="مستطيل 216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18" name="مستطيل 217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19" name="مستطيل 218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220" name="مجموعة 219"/>
            <p:cNvGrpSpPr/>
            <p:nvPr/>
          </p:nvGrpSpPr>
          <p:grpSpPr>
            <a:xfrm>
              <a:off x="5291976" y="4723742"/>
              <a:ext cx="144194" cy="1238082"/>
              <a:chOff x="1831059" y="665287"/>
              <a:chExt cx="834793" cy="4746826"/>
            </a:xfrm>
          </p:grpSpPr>
          <p:sp>
            <p:nvSpPr>
              <p:cNvPr id="221" name="مستطيل 220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22" name="مستطيل 221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23" name="مستطيل 222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24" name="مستطيل 223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25" name="مستطيل 224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26" name="مستطيل 225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27" name="مستطيل 226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28" name="مستطيل 227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29" name="مستطيل 228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30" name="مستطيل 229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231" name="مجموعة 230"/>
            <p:cNvGrpSpPr/>
            <p:nvPr/>
          </p:nvGrpSpPr>
          <p:grpSpPr>
            <a:xfrm>
              <a:off x="5041386" y="4740201"/>
              <a:ext cx="144194" cy="1238082"/>
              <a:chOff x="1831059" y="665287"/>
              <a:chExt cx="834793" cy="4746826"/>
            </a:xfrm>
          </p:grpSpPr>
          <p:sp>
            <p:nvSpPr>
              <p:cNvPr id="232" name="مستطيل 231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33" name="مستطيل 232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34" name="مستطيل 233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35" name="مستطيل 234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36" name="مستطيل 235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37" name="مستطيل 236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38" name="مستطيل 237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39" name="مستطيل 238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40" name="مستطيل 239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41" name="مستطيل 240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</p:grpSp>
      <p:sp>
        <p:nvSpPr>
          <p:cNvPr id="252" name="مربع نص 251"/>
          <p:cNvSpPr txBox="1"/>
          <p:nvPr/>
        </p:nvSpPr>
        <p:spPr>
          <a:xfrm>
            <a:off x="5346442" y="2437922"/>
            <a:ext cx="7304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100</a:t>
            </a:r>
            <a:endParaRPr lang="ar-A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3830651"/>
      </p:ext>
    </p:extLst>
  </p:cSld>
  <p:clrMapOvr>
    <a:masterClrMapping/>
  </p:clrMapOvr>
  <p:transition spd="slow" advTm="2129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تمرير أفقي 2"/>
          <p:cNvSpPr/>
          <p:nvPr/>
        </p:nvSpPr>
        <p:spPr>
          <a:xfrm>
            <a:off x="1296537" y="504967"/>
            <a:ext cx="5895833" cy="1105469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3600"/>
              <a:t>العدد100</a:t>
            </a:r>
            <a:endParaRPr lang="ar-AE" sz="36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2477259" y="1705970"/>
            <a:ext cx="5841241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النشاط رقم (1):</a:t>
            </a:r>
          </a:p>
          <a:p>
            <a:pPr algn="r" rtl="1"/>
            <a:r>
              <a:rPr lang="ar-SA" sz="2400" dirty="0" smtClean="0"/>
              <a:t>......عشرات و.......عشرات هي .......عشرات </a:t>
            </a:r>
          </a:p>
          <a:p>
            <a:pPr algn="r" rtl="1"/>
            <a:r>
              <a:rPr lang="ar-SA" sz="2400" dirty="0"/>
              <a:t> </a:t>
            </a:r>
            <a:r>
              <a:rPr lang="ar-SA" sz="2400" dirty="0" smtClean="0"/>
              <a:t>       و            هما       </a:t>
            </a:r>
          </a:p>
          <a:p>
            <a:pPr algn="r" rtl="1"/>
            <a:r>
              <a:rPr lang="ar-SA" sz="2400" dirty="0"/>
              <a:t> </a:t>
            </a:r>
            <a:r>
              <a:rPr lang="ar-SA" sz="2400" dirty="0" smtClean="0"/>
              <a:t>    عشرات هي 100 </a:t>
            </a:r>
            <a:endParaRPr lang="ar-AE" sz="2400" dirty="0"/>
          </a:p>
        </p:txBody>
      </p:sp>
      <p:sp>
        <p:nvSpPr>
          <p:cNvPr id="115" name="مربع نص 114"/>
          <p:cNvSpPr txBox="1"/>
          <p:nvPr/>
        </p:nvSpPr>
        <p:spPr>
          <a:xfrm>
            <a:off x="7855390" y="2083689"/>
            <a:ext cx="4101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6</a:t>
            </a:r>
            <a:endParaRPr lang="ar-AE" sz="2400" dirty="0"/>
          </a:p>
        </p:txBody>
      </p:sp>
      <p:grpSp>
        <p:nvGrpSpPr>
          <p:cNvPr id="16" name="مجموعة 15"/>
          <p:cNvGrpSpPr/>
          <p:nvPr/>
        </p:nvGrpSpPr>
        <p:grpSpPr>
          <a:xfrm>
            <a:off x="4941983" y="3244294"/>
            <a:ext cx="1871144" cy="1287196"/>
            <a:chOff x="4941983" y="3244294"/>
            <a:chExt cx="1871144" cy="1287196"/>
          </a:xfrm>
        </p:grpSpPr>
        <p:grpSp>
          <p:nvGrpSpPr>
            <p:cNvPr id="245" name="مجموعة 244"/>
            <p:cNvGrpSpPr/>
            <p:nvPr/>
          </p:nvGrpSpPr>
          <p:grpSpPr>
            <a:xfrm>
              <a:off x="5559401" y="3244294"/>
              <a:ext cx="1253726" cy="1287196"/>
              <a:chOff x="5506885" y="3216895"/>
              <a:chExt cx="1253726" cy="1287196"/>
            </a:xfrm>
          </p:grpSpPr>
          <p:grpSp>
            <p:nvGrpSpPr>
              <p:cNvPr id="243" name="مجموعة 242"/>
              <p:cNvGrpSpPr/>
              <p:nvPr/>
            </p:nvGrpSpPr>
            <p:grpSpPr>
              <a:xfrm>
                <a:off x="5506885" y="3216895"/>
                <a:ext cx="1253726" cy="1272108"/>
                <a:chOff x="5506885" y="3216895"/>
                <a:chExt cx="1253726" cy="1272108"/>
              </a:xfrm>
            </p:grpSpPr>
            <p:grpSp>
              <p:nvGrpSpPr>
                <p:cNvPr id="27" name="مجموعة 26"/>
                <p:cNvGrpSpPr/>
                <p:nvPr/>
              </p:nvGrpSpPr>
              <p:grpSpPr>
                <a:xfrm>
                  <a:off x="5796915" y="3216895"/>
                  <a:ext cx="144194" cy="1238082"/>
                  <a:chOff x="1831059" y="665287"/>
                  <a:chExt cx="834793" cy="4746826"/>
                </a:xfrm>
              </p:grpSpPr>
              <p:sp>
                <p:nvSpPr>
                  <p:cNvPr id="28" name="مستطيل 27"/>
                  <p:cNvSpPr/>
                  <p:nvPr/>
                </p:nvSpPr>
                <p:spPr>
                  <a:xfrm>
                    <a:off x="1833339" y="665287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29" name="مستطيل 28"/>
                  <p:cNvSpPr/>
                  <p:nvPr/>
                </p:nvSpPr>
                <p:spPr>
                  <a:xfrm>
                    <a:off x="1833338" y="1621319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30" name="مستطيل 29"/>
                  <p:cNvSpPr/>
                  <p:nvPr/>
                </p:nvSpPr>
                <p:spPr>
                  <a:xfrm>
                    <a:off x="1833338" y="1143303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31" name="مستطيل 30"/>
                  <p:cNvSpPr/>
                  <p:nvPr/>
                </p:nvSpPr>
                <p:spPr>
                  <a:xfrm>
                    <a:off x="1833337" y="2099335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32" name="مستطيل 31"/>
                  <p:cNvSpPr/>
                  <p:nvPr/>
                </p:nvSpPr>
                <p:spPr>
                  <a:xfrm>
                    <a:off x="1831059" y="4011399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33" name="مستطيل 32"/>
                  <p:cNvSpPr/>
                  <p:nvPr/>
                </p:nvSpPr>
                <p:spPr>
                  <a:xfrm>
                    <a:off x="1831059" y="3533383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34" name="مستطيل 33"/>
                  <p:cNvSpPr/>
                  <p:nvPr/>
                </p:nvSpPr>
                <p:spPr>
                  <a:xfrm>
                    <a:off x="1831060" y="3055367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35" name="مستطيل 34"/>
                  <p:cNvSpPr/>
                  <p:nvPr/>
                </p:nvSpPr>
                <p:spPr>
                  <a:xfrm>
                    <a:off x="1831060" y="2577351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36" name="مستطيل 35"/>
                  <p:cNvSpPr/>
                  <p:nvPr/>
                </p:nvSpPr>
                <p:spPr>
                  <a:xfrm>
                    <a:off x="1831059" y="4971931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37" name="مستطيل 36"/>
                  <p:cNvSpPr/>
                  <p:nvPr/>
                </p:nvSpPr>
                <p:spPr>
                  <a:xfrm>
                    <a:off x="1831059" y="4489415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</p:grpSp>
            <p:grpSp>
              <p:nvGrpSpPr>
                <p:cNvPr id="38" name="مجموعة 37"/>
                <p:cNvGrpSpPr/>
                <p:nvPr/>
              </p:nvGrpSpPr>
              <p:grpSpPr>
                <a:xfrm>
                  <a:off x="5506885" y="3229092"/>
                  <a:ext cx="144194" cy="1238082"/>
                  <a:chOff x="1831059" y="665287"/>
                  <a:chExt cx="834793" cy="4746826"/>
                </a:xfrm>
              </p:grpSpPr>
              <p:sp>
                <p:nvSpPr>
                  <p:cNvPr id="39" name="مستطيل 38"/>
                  <p:cNvSpPr/>
                  <p:nvPr/>
                </p:nvSpPr>
                <p:spPr>
                  <a:xfrm>
                    <a:off x="1833339" y="665287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40" name="مستطيل 39"/>
                  <p:cNvSpPr/>
                  <p:nvPr/>
                </p:nvSpPr>
                <p:spPr>
                  <a:xfrm>
                    <a:off x="1833338" y="1621319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41" name="مستطيل 40"/>
                  <p:cNvSpPr/>
                  <p:nvPr/>
                </p:nvSpPr>
                <p:spPr>
                  <a:xfrm>
                    <a:off x="1833338" y="1143303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42" name="مستطيل 41"/>
                  <p:cNvSpPr/>
                  <p:nvPr/>
                </p:nvSpPr>
                <p:spPr>
                  <a:xfrm>
                    <a:off x="1833337" y="2099335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43" name="مستطيل 42"/>
                  <p:cNvSpPr/>
                  <p:nvPr/>
                </p:nvSpPr>
                <p:spPr>
                  <a:xfrm>
                    <a:off x="1831059" y="4011399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44" name="مستطيل 43"/>
                  <p:cNvSpPr/>
                  <p:nvPr/>
                </p:nvSpPr>
                <p:spPr>
                  <a:xfrm>
                    <a:off x="1831059" y="3533383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45" name="مستطيل 44"/>
                  <p:cNvSpPr/>
                  <p:nvPr/>
                </p:nvSpPr>
                <p:spPr>
                  <a:xfrm>
                    <a:off x="1831060" y="3055367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46" name="مستطيل 45"/>
                  <p:cNvSpPr/>
                  <p:nvPr/>
                </p:nvSpPr>
                <p:spPr>
                  <a:xfrm>
                    <a:off x="1831060" y="2577351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47" name="مستطيل 46"/>
                  <p:cNvSpPr/>
                  <p:nvPr/>
                </p:nvSpPr>
                <p:spPr>
                  <a:xfrm>
                    <a:off x="1831059" y="4971931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48" name="مستطيل 47"/>
                  <p:cNvSpPr/>
                  <p:nvPr/>
                </p:nvSpPr>
                <p:spPr>
                  <a:xfrm>
                    <a:off x="1831059" y="4489415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</p:grpSp>
            <p:grpSp>
              <p:nvGrpSpPr>
                <p:cNvPr id="49" name="مجموعة 48"/>
                <p:cNvGrpSpPr/>
                <p:nvPr/>
              </p:nvGrpSpPr>
              <p:grpSpPr>
                <a:xfrm>
                  <a:off x="6616417" y="3250921"/>
                  <a:ext cx="144194" cy="1238082"/>
                  <a:chOff x="1831059" y="665287"/>
                  <a:chExt cx="834793" cy="4746826"/>
                </a:xfrm>
              </p:grpSpPr>
              <p:sp>
                <p:nvSpPr>
                  <p:cNvPr id="50" name="مستطيل 49"/>
                  <p:cNvSpPr/>
                  <p:nvPr/>
                </p:nvSpPr>
                <p:spPr>
                  <a:xfrm>
                    <a:off x="1833339" y="665287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51" name="مستطيل 50"/>
                  <p:cNvSpPr/>
                  <p:nvPr/>
                </p:nvSpPr>
                <p:spPr>
                  <a:xfrm>
                    <a:off x="1833338" y="1621319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52" name="مستطيل 51"/>
                  <p:cNvSpPr/>
                  <p:nvPr/>
                </p:nvSpPr>
                <p:spPr>
                  <a:xfrm>
                    <a:off x="1833338" y="1143303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53" name="مستطيل 52"/>
                  <p:cNvSpPr/>
                  <p:nvPr/>
                </p:nvSpPr>
                <p:spPr>
                  <a:xfrm>
                    <a:off x="1833337" y="2099335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54" name="مستطيل 53"/>
                  <p:cNvSpPr/>
                  <p:nvPr/>
                </p:nvSpPr>
                <p:spPr>
                  <a:xfrm>
                    <a:off x="1831059" y="4011399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55" name="مستطيل 54"/>
                  <p:cNvSpPr/>
                  <p:nvPr/>
                </p:nvSpPr>
                <p:spPr>
                  <a:xfrm>
                    <a:off x="1831059" y="3533383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56" name="مستطيل 55"/>
                  <p:cNvSpPr/>
                  <p:nvPr/>
                </p:nvSpPr>
                <p:spPr>
                  <a:xfrm>
                    <a:off x="1831060" y="3055367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57" name="مستطيل 56"/>
                  <p:cNvSpPr/>
                  <p:nvPr/>
                </p:nvSpPr>
                <p:spPr>
                  <a:xfrm>
                    <a:off x="1831060" y="2577351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58" name="مستطيل 57"/>
                  <p:cNvSpPr/>
                  <p:nvPr/>
                </p:nvSpPr>
                <p:spPr>
                  <a:xfrm>
                    <a:off x="1831059" y="4971931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  <p:sp>
                <p:nvSpPr>
                  <p:cNvPr id="59" name="مستطيل 58"/>
                  <p:cNvSpPr/>
                  <p:nvPr/>
                </p:nvSpPr>
                <p:spPr>
                  <a:xfrm>
                    <a:off x="1831059" y="4489415"/>
                    <a:ext cx="832513" cy="440182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ar-AE"/>
                  </a:p>
                </p:txBody>
              </p:sp>
            </p:grpSp>
          </p:grpSp>
          <p:grpSp>
            <p:nvGrpSpPr>
              <p:cNvPr id="60" name="مجموعة 59"/>
              <p:cNvGrpSpPr/>
              <p:nvPr/>
            </p:nvGrpSpPr>
            <p:grpSpPr>
              <a:xfrm>
                <a:off x="6049307" y="3252931"/>
                <a:ext cx="144194" cy="1238082"/>
                <a:chOff x="1831059" y="665287"/>
                <a:chExt cx="834793" cy="4746826"/>
              </a:xfrm>
            </p:grpSpPr>
            <p:sp>
              <p:nvSpPr>
                <p:cNvPr id="61" name="مستطيل 60"/>
                <p:cNvSpPr/>
                <p:nvPr/>
              </p:nvSpPr>
              <p:spPr>
                <a:xfrm>
                  <a:off x="1833339" y="665287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62" name="مستطيل 61"/>
                <p:cNvSpPr/>
                <p:nvPr/>
              </p:nvSpPr>
              <p:spPr>
                <a:xfrm>
                  <a:off x="1833338" y="1621319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63" name="مستطيل 62"/>
                <p:cNvSpPr/>
                <p:nvPr/>
              </p:nvSpPr>
              <p:spPr>
                <a:xfrm>
                  <a:off x="1833338" y="1143303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64" name="مستطيل 63"/>
                <p:cNvSpPr/>
                <p:nvPr/>
              </p:nvSpPr>
              <p:spPr>
                <a:xfrm>
                  <a:off x="1833337" y="2099335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65" name="مستطيل 64"/>
                <p:cNvSpPr/>
                <p:nvPr/>
              </p:nvSpPr>
              <p:spPr>
                <a:xfrm>
                  <a:off x="1831059" y="4011399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66" name="مستطيل 65"/>
                <p:cNvSpPr/>
                <p:nvPr/>
              </p:nvSpPr>
              <p:spPr>
                <a:xfrm>
                  <a:off x="1831059" y="3533383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67" name="مستطيل 66"/>
                <p:cNvSpPr/>
                <p:nvPr/>
              </p:nvSpPr>
              <p:spPr>
                <a:xfrm>
                  <a:off x="1831060" y="3055367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68" name="مستطيل 67"/>
                <p:cNvSpPr/>
                <p:nvPr/>
              </p:nvSpPr>
              <p:spPr>
                <a:xfrm>
                  <a:off x="1831060" y="2577351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69" name="مستطيل 68"/>
                <p:cNvSpPr/>
                <p:nvPr/>
              </p:nvSpPr>
              <p:spPr>
                <a:xfrm>
                  <a:off x="1831059" y="4971931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70" name="مستطيل 69"/>
                <p:cNvSpPr/>
                <p:nvPr/>
              </p:nvSpPr>
              <p:spPr>
                <a:xfrm>
                  <a:off x="1831059" y="4489415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</p:grpSp>
          <p:grpSp>
            <p:nvGrpSpPr>
              <p:cNvPr id="71" name="مجموعة 70"/>
              <p:cNvGrpSpPr/>
              <p:nvPr/>
            </p:nvGrpSpPr>
            <p:grpSpPr>
              <a:xfrm>
                <a:off x="6334604" y="3266009"/>
                <a:ext cx="144194" cy="1238082"/>
                <a:chOff x="1831059" y="665287"/>
                <a:chExt cx="834793" cy="4746826"/>
              </a:xfrm>
            </p:grpSpPr>
            <p:sp>
              <p:nvSpPr>
                <p:cNvPr id="72" name="مستطيل 71"/>
                <p:cNvSpPr/>
                <p:nvPr/>
              </p:nvSpPr>
              <p:spPr>
                <a:xfrm>
                  <a:off x="1833339" y="665287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73" name="مستطيل 72"/>
                <p:cNvSpPr/>
                <p:nvPr/>
              </p:nvSpPr>
              <p:spPr>
                <a:xfrm>
                  <a:off x="1833338" y="1621319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74" name="مستطيل 73"/>
                <p:cNvSpPr/>
                <p:nvPr/>
              </p:nvSpPr>
              <p:spPr>
                <a:xfrm>
                  <a:off x="1833338" y="1143303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75" name="مستطيل 74"/>
                <p:cNvSpPr/>
                <p:nvPr/>
              </p:nvSpPr>
              <p:spPr>
                <a:xfrm>
                  <a:off x="1833337" y="2099335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76" name="مستطيل 75"/>
                <p:cNvSpPr/>
                <p:nvPr/>
              </p:nvSpPr>
              <p:spPr>
                <a:xfrm>
                  <a:off x="1831059" y="4011399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77" name="مستطيل 76"/>
                <p:cNvSpPr/>
                <p:nvPr/>
              </p:nvSpPr>
              <p:spPr>
                <a:xfrm>
                  <a:off x="1831059" y="3533383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78" name="مستطيل 77"/>
                <p:cNvSpPr/>
                <p:nvPr/>
              </p:nvSpPr>
              <p:spPr>
                <a:xfrm>
                  <a:off x="1831060" y="3055367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79" name="مستطيل 78"/>
                <p:cNvSpPr/>
                <p:nvPr/>
              </p:nvSpPr>
              <p:spPr>
                <a:xfrm>
                  <a:off x="1831060" y="2577351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80" name="مستطيل 79"/>
                <p:cNvSpPr/>
                <p:nvPr/>
              </p:nvSpPr>
              <p:spPr>
                <a:xfrm>
                  <a:off x="1831059" y="4971931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  <p:sp>
              <p:nvSpPr>
                <p:cNvPr id="81" name="مستطيل 80"/>
                <p:cNvSpPr/>
                <p:nvPr/>
              </p:nvSpPr>
              <p:spPr>
                <a:xfrm>
                  <a:off x="1831059" y="4489415"/>
                  <a:ext cx="832513" cy="440182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AE"/>
                </a:p>
              </p:txBody>
            </p:sp>
          </p:grpSp>
        </p:grpSp>
        <p:grpSp>
          <p:nvGrpSpPr>
            <p:cNvPr id="250" name="مجموعة 249"/>
            <p:cNvGrpSpPr/>
            <p:nvPr/>
          </p:nvGrpSpPr>
          <p:grpSpPr>
            <a:xfrm>
              <a:off x="4941983" y="3252144"/>
              <a:ext cx="144194" cy="1238082"/>
              <a:chOff x="2143204" y="3056936"/>
              <a:chExt cx="144194" cy="1238082"/>
            </a:xfrm>
          </p:grpSpPr>
          <p:sp>
            <p:nvSpPr>
              <p:cNvPr id="17" name="مستطيل 16"/>
              <p:cNvSpPr/>
              <p:nvPr/>
            </p:nvSpPr>
            <p:spPr>
              <a:xfrm>
                <a:off x="2143598" y="3056936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8" name="مستطيل 17"/>
              <p:cNvSpPr/>
              <p:nvPr/>
            </p:nvSpPr>
            <p:spPr>
              <a:xfrm>
                <a:off x="2143598" y="3306291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9" name="مستطيل 18"/>
              <p:cNvSpPr/>
              <p:nvPr/>
            </p:nvSpPr>
            <p:spPr>
              <a:xfrm>
                <a:off x="2143598" y="3181614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0" name="مستطيل 19"/>
              <p:cNvSpPr/>
              <p:nvPr/>
            </p:nvSpPr>
            <p:spPr>
              <a:xfrm>
                <a:off x="2143597" y="3430969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1" name="مستطيل 20"/>
              <p:cNvSpPr/>
              <p:nvPr/>
            </p:nvSpPr>
            <p:spPr>
              <a:xfrm>
                <a:off x="2143204" y="3929679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2" name="مستطيل 21"/>
              <p:cNvSpPr/>
              <p:nvPr/>
            </p:nvSpPr>
            <p:spPr>
              <a:xfrm>
                <a:off x="2143204" y="3805002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3" name="مستطيل 22"/>
              <p:cNvSpPr/>
              <p:nvPr/>
            </p:nvSpPr>
            <p:spPr>
              <a:xfrm>
                <a:off x="2143204" y="3680324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4" name="مستطيل 23"/>
              <p:cNvSpPr/>
              <p:nvPr/>
            </p:nvSpPr>
            <p:spPr>
              <a:xfrm>
                <a:off x="2143204" y="3555647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5" name="مستطيل 24"/>
              <p:cNvSpPr/>
              <p:nvPr/>
            </p:nvSpPr>
            <p:spPr>
              <a:xfrm>
                <a:off x="2143204" y="4180208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6" name="مستطيل 25"/>
              <p:cNvSpPr/>
              <p:nvPr/>
            </p:nvSpPr>
            <p:spPr>
              <a:xfrm>
                <a:off x="2143204" y="4054357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247" name="مجموعة 246"/>
            <p:cNvGrpSpPr/>
            <p:nvPr/>
          </p:nvGrpSpPr>
          <p:grpSpPr>
            <a:xfrm>
              <a:off x="5251552" y="3256491"/>
              <a:ext cx="144194" cy="1238082"/>
              <a:chOff x="2400093" y="3075447"/>
              <a:chExt cx="144194" cy="1238082"/>
            </a:xfrm>
          </p:grpSpPr>
          <p:sp>
            <p:nvSpPr>
              <p:cNvPr id="105" name="مستطيل 104"/>
              <p:cNvSpPr/>
              <p:nvPr/>
            </p:nvSpPr>
            <p:spPr>
              <a:xfrm>
                <a:off x="2400487" y="3075447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06" name="مستطيل 105"/>
              <p:cNvSpPr/>
              <p:nvPr/>
            </p:nvSpPr>
            <p:spPr>
              <a:xfrm>
                <a:off x="2400487" y="3324802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07" name="مستطيل 106"/>
              <p:cNvSpPr/>
              <p:nvPr/>
            </p:nvSpPr>
            <p:spPr>
              <a:xfrm>
                <a:off x="2400487" y="3200125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08" name="مستطيل 107"/>
              <p:cNvSpPr/>
              <p:nvPr/>
            </p:nvSpPr>
            <p:spPr>
              <a:xfrm>
                <a:off x="2400486" y="3449480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09" name="مستطيل 108"/>
              <p:cNvSpPr/>
              <p:nvPr/>
            </p:nvSpPr>
            <p:spPr>
              <a:xfrm>
                <a:off x="2400093" y="3948190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10" name="مستطيل 109"/>
              <p:cNvSpPr/>
              <p:nvPr/>
            </p:nvSpPr>
            <p:spPr>
              <a:xfrm>
                <a:off x="2400093" y="3823513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11" name="مستطيل 110"/>
              <p:cNvSpPr/>
              <p:nvPr/>
            </p:nvSpPr>
            <p:spPr>
              <a:xfrm>
                <a:off x="2400093" y="3698835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12" name="مستطيل 111"/>
              <p:cNvSpPr/>
              <p:nvPr/>
            </p:nvSpPr>
            <p:spPr>
              <a:xfrm>
                <a:off x="2400093" y="3574158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13" name="مستطيل 112"/>
              <p:cNvSpPr/>
              <p:nvPr/>
            </p:nvSpPr>
            <p:spPr>
              <a:xfrm>
                <a:off x="2400093" y="4198719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14" name="مستطيل 113"/>
              <p:cNvSpPr/>
              <p:nvPr/>
            </p:nvSpPr>
            <p:spPr>
              <a:xfrm>
                <a:off x="2400093" y="4072868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</p:grpSp>
      <p:grpSp>
        <p:nvGrpSpPr>
          <p:cNvPr id="5" name="مجموعة 4"/>
          <p:cNvGrpSpPr/>
          <p:nvPr/>
        </p:nvGrpSpPr>
        <p:grpSpPr>
          <a:xfrm>
            <a:off x="559014" y="3122104"/>
            <a:ext cx="1116855" cy="1308113"/>
            <a:chOff x="559014" y="3122104"/>
            <a:chExt cx="1116855" cy="1308113"/>
          </a:xfrm>
        </p:grpSpPr>
        <p:grpSp>
          <p:nvGrpSpPr>
            <p:cNvPr id="251" name="مجموعة 250"/>
            <p:cNvGrpSpPr/>
            <p:nvPr/>
          </p:nvGrpSpPr>
          <p:grpSpPr>
            <a:xfrm>
              <a:off x="1531675" y="3192135"/>
              <a:ext cx="144194" cy="1238082"/>
              <a:chOff x="1875361" y="3061283"/>
              <a:chExt cx="144194" cy="1238082"/>
            </a:xfrm>
          </p:grpSpPr>
          <p:sp>
            <p:nvSpPr>
              <p:cNvPr id="6" name="مستطيل 5"/>
              <p:cNvSpPr/>
              <p:nvPr/>
            </p:nvSpPr>
            <p:spPr>
              <a:xfrm>
                <a:off x="1875755" y="3061283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7" name="مستطيل 6"/>
              <p:cNvSpPr/>
              <p:nvPr/>
            </p:nvSpPr>
            <p:spPr>
              <a:xfrm>
                <a:off x="1875755" y="3310638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8" name="مستطيل 7"/>
              <p:cNvSpPr/>
              <p:nvPr/>
            </p:nvSpPr>
            <p:spPr>
              <a:xfrm>
                <a:off x="1875755" y="3185961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9" name="مستطيل 8"/>
              <p:cNvSpPr/>
              <p:nvPr/>
            </p:nvSpPr>
            <p:spPr>
              <a:xfrm>
                <a:off x="1875754" y="3435316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0" name="مستطيل 9"/>
              <p:cNvSpPr/>
              <p:nvPr/>
            </p:nvSpPr>
            <p:spPr>
              <a:xfrm>
                <a:off x="1875361" y="3934026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1" name="مستطيل 10"/>
              <p:cNvSpPr/>
              <p:nvPr/>
            </p:nvSpPr>
            <p:spPr>
              <a:xfrm>
                <a:off x="1875361" y="3809349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2" name="مستطيل 11"/>
              <p:cNvSpPr/>
              <p:nvPr/>
            </p:nvSpPr>
            <p:spPr>
              <a:xfrm>
                <a:off x="1875361" y="3684671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3" name="مستطيل 12"/>
              <p:cNvSpPr/>
              <p:nvPr/>
            </p:nvSpPr>
            <p:spPr>
              <a:xfrm>
                <a:off x="1875361" y="3559994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4" name="مستطيل 13"/>
              <p:cNvSpPr/>
              <p:nvPr/>
            </p:nvSpPr>
            <p:spPr>
              <a:xfrm>
                <a:off x="1875361" y="4184555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5" name="مستطيل 14"/>
              <p:cNvSpPr/>
              <p:nvPr/>
            </p:nvSpPr>
            <p:spPr>
              <a:xfrm>
                <a:off x="1875361" y="4058704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249" name="مجموعة 248"/>
            <p:cNvGrpSpPr/>
            <p:nvPr/>
          </p:nvGrpSpPr>
          <p:grpSpPr>
            <a:xfrm>
              <a:off x="875569" y="3190550"/>
              <a:ext cx="144194" cy="1238082"/>
              <a:chOff x="1341424" y="3065630"/>
              <a:chExt cx="144194" cy="1238082"/>
            </a:xfrm>
          </p:grpSpPr>
          <p:sp>
            <p:nvSpPr>
              <p:cNvPr id="83" name="مستطيل 82"/>
              <p:cNvSpPr/>
              <p:nvPr/>
            </p:nvSpPr>
            <p:spPr>
              <a:xfrm>
                <a:off x="1341818" y="3065630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84" name="مستطيل 83"/>
              <p:cNvSpPr/>
              <p:nvPr/>
            </p:nvSpPr>
            <p:spPr>
              <a:xfrm>
                <a:off x="1341818" y="3314985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85" name="مستطيل 84"/>
              <p:cNvSpPr/>
              <p:nvPr/>
            </p:nvSpPr>
            <p:spPr>
              <a:xfrm>
                <a:off x="1341818" y="3190308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86" name="مستطيل 85"/>
              <p:cNvSpPr/>
              <p:nvPr/>
            </p:nvSpPr>
            <p:spPr>
              <a:xfrm>
                <a:off x="1341817" y="3439663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87" name="مستطيل 86"/>
              <p:cNvSpPr/>
              <p:nvPr/>
            </p:nvSpPr>
            <p:spPr>
              <a:xfrm>
                <a:off x="1341424" y="3938373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88" name="مستطيل 87"/>
              <p:cNvSpPr/>
              <p:nvPr/>
            </p:nvSpPr>
            <p:spPr>
              <a:xfrm>
                <a:off x="1341424" y="3813696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89" name="مستطيل 88"/>
              <p:cNvSpPr/>
              <p:nvPr/>
            </p:nvSpPr>
            <p:spPr>
              <a:xfrm>
                <a:off x="1341424" y="3689018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90" name="مستطيل 89"/>
              <p:cNvSpPr/>
              <p:nvPr/>
            </p:nvSpPr>
            <p:spPr>
              <a:xfrm>
                <a:off x="1341424" y="3564341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91" name="مستطيل 90"/>
              <p:cNvSpPr/>
              <p:nvPr/>
            </p:nvSpPr>
            <p:spPr>
              <a:xfrm>
                <a:off x="1341424" y="4188902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92" name="مستطيل 91"/>
              <p:cNvSpPr/>
              <p:nvPr/>
            </p:nvSpPr>
            <p:spPr>
              <a:xfrm>
                <a:off x="1341424" y="4063051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248" name="مجموعة 247"/>
            <p:cNvGrpSpPr/>
            <p:nvPr/>
          </p:nvGrpSpPr>
          <p:grpSpPr>
            <a:xfrm>
              <a:off x="1191730" y="3173078"/>
              <a:ext cx="144194" cy="1238082"/>
              <a:chOff x="1614769" y="3065630"/>
              <a:chExt cx="144194" cy="1238082"/>
            </a:xfrm>
          </p:grpSpPr>
          <p:sp>
            <p:nvSpPr>
              <p:cNvPr id="94" name="مستطيل 93"/>
              <p:cNvSpPr/>
              <p:nvPr/>
            </p:nvSpPr>
            <p:spPr>
              <a:xfrm>
                <a:off x="1615163" y="3065630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95" name="مستطيل 94"/>
              <p:cNvSpPr/>
              <p:nvPr/>
            </p:nvSpPr>
            <p:spPr>
              <a:xfrm>
                <a:off x="1615163" y="3314985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96" name="مستطيل 95"/>
              <p:cNvSpPr/>
              <p:nvPr/>
            </p:nvSpPr>
            <p:spPr>
              <a:xfrm>
                <a:off x="1615163" y="3190308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97" name="مستطيل 96"/>
              <p:cNvSpPr/>
              <p:nvPr/>
            </p:nvSpPr>
            <p:spPr>
              <a:xfrm>
                <a:off x="1615162" y="3439663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98" name="مستطيل 97"/>
              <p:cNvSpPr/>
              <p:nvPr/>
            </p:nvSpPr>
            <p:spPr>
              <a:xfrm>
                <a:off x="1614769" y="3938373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99" name="مستطيل 98"/>
              <p:cNvSpPr/>
              <p:nvPr/>
            </p:nvSpPr>
            <p:spPr>
              <a:xfrm>
                <a:off x="1614769" y="3813696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00" name="مستطيل 99"/>
              <p:cNvSpPr/>
              <p:nvPr/>
            </p:nvSpPr>
            <p:spPr>
              <a:xfrm>
                <a:off x="1614769" y="3689018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01" name="مستطيل 100"/>
              <p:cNvSpPr/>
              <p:nvPr/>
            </p:nvSpPr>
            <p:spPr>
              <a:xfrm>
                <a:off x="1614769" y="3564341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02" name="مستطيل 101"/>
              <p:cNvSpPr/>
              <p:nvPr/>
            </p:nvSpPr>
            <p:spPr>
              <a:xfrm>
                <a:off x="1614769" y="4188902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03" name="مستطيل 102"/>
              <p:cNvSpPr/>
              <p:nvPr/>
            </p:nvSpPr>
            <p:spPr>
              <a:xfrm>
                <a:off x="1614769" y="4063051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246" name="مجموعة 245"/>
            <p:cNvGrpSpPr/>
            <p:nvPr/>
          </p:nvGrpSpPr>
          <p:grpSpPr>
            <a:xfrm>
              <a:off x="559014" y="3122104"/>
              <a:ext cx="144194" cy="1238082"/>
              <a:chOff x="1081342" y="3119861"/>
              <a:chExt cx="144194" cy="1238082"/>
            </a:xfrm>
          </p:grpSpPr>
          <p:sp>
            <p:nvSpPr>
              <p:cNvPr id="117" name="مستطيل 116"/>
              <p:cNvSpPr/>
              <p:nvPr/>
            </p:nvSpPr>
            <p:spPr>
              <a:xfrm>
                <a:off x="1081736" y="3119861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18" name="مستطيل 117"/>
              <p:cNvSpPr/>
              <p:nvPr/>
            </p:nvSpPr>
            <p:spPr>
              <a:xfrm>
                <a:off x="1081736" y="3369216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19" name="مستطيل 118"/>
              <p:cNvSpPr/>
              <p:nvPr/>
            </p:nvSpPr>
            <p:spPr>
              <a:xfrm>
                <a:off x="1081736" y="3244539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20" name="مستطيل 119"/>
              <p:cNvSpPr/>
              <p:nvPr/>
            </p:nvSpPr>
            <p:spPr>
              <a:xfrm>
                <a:off x="1081735" y="3493894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21" name="مستطيل 120"/>
              <p:cNvSpPr/>
              <p:nvPr/>
            </p:nvSpPr>
            <p:spPr>
              <a:xfrm>
                <a:off x="1081342" y="3992604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22" name="مستطيل 121"/>
              <p:cNvSpPr/>
              <p:nvPr/>
            </p:nvSpPr>
            <p:spPr>
              <a:xfrm>
                <a:off x="1081342" y="3867927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23" name="مستطيل 122"/>
              <p:cNvSpPr/>
              <p:nvPr/>
            </p:nvSpPr>
            <p:spPr>
              <a:xfrm>
                <a:off x="1081342" y="3743249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24" name="مستطيل 123"/>
              <p:cNvSpPr/>
              <p:nvPr/>
            </p:nvSpPr>
            <p:spPr>
              <a:xfrm>
                <a:off x="1081342" y="3618572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25" name="مستطيل 124"/>
              <p:cNvSpPr/>
              <p:nvPr/>
            </p:nvSpPr>
            <p:spPr>
              <a:xfrm>
                <a:off x="1081342" y="4243133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26" name="مستطيل 125"/>
              <p:cNvSpPr/>
              <p:nvPr/>
            </p:nvSpPr>
            <p:spPr>
              <a:xfrm>
                <a:off x="1081342" y="4117282"/>
                <a:ext cx="143800" cy="11481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</p:grpSp>
      <p:sp>
        <p:nvSpPr>
          <p:cNvPr id="127" name="مربع نص 126"/>
          <p:cNvSpPr txBox="1"/>
          <p:nvPr/>
        </p:nvSpPr>
        <p:spPr>
          <a:xfrm>
            <a:off x="6296187" y="2073087"/>
            <a:ext cx="4101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4</a:t>
            </a:r>
            <a:endParaRPr lang="ar-AE" sz="2400" dirty="0"/>
          </a:p>
        </p:txBody>
      </p:sp>
      <p:sp>
        <p:nvSpPr>
          <p:cNvPr id="128" name="مربع نص 127"/>
          <p:cNvSpPr txBox="1"/>
          <p:nvPr/>
        </p:nvSpPr>
        <p:spPr>
          <a:xfrm>
            <a:off x="4356578" y="2054563"/>
            <a:ext cx="9353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10</a:t>
            </a:r>
            <a:endParaRPr lang="ar-AE" sz="2400" dirty="0"/>
          </a:p>
        </p:txBody>
      </p:sp>
      <p:sp>
        <p:nvSpPr>
          <p:cNvPr id="129" name="مربع نص 128"/>
          <p:cNvSpPr txBox="1"/>
          <p:nvPr/>
        </p:nvSpPr>
        <p:spPr>
          <a:xfrm>
            <a:off x="7652907" y="2483749"/>
            <a:ext cx="5712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400" dirty="0"/>
              <a:t>6</a:t>
            </a:r>
            <a:r>
              <a:rPr lang="ar-SA" sz="2400" dirty="0" smtClean="0"/>
              <a:t>0</a:t>
            </a:r>
            <a:endParaRPr lang="ar-AE" sz="2400" dirty="0"/>
          </a:p>
        </p:txBody>
      </p:sp>
      <p:sp>
        <p:nvSpPr>
          <p:cNvPr id="130" name="مربع نص 129"/>
          <p:cNvSpPr txBox="1"/>
          <p:nvPr/>
        </p:nvSpPr>
        <p:spPr>
          <a:xfrm>
            <a:off x="6727247" y="2448430"/>
            <a:ext cx="5517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40</a:t>
            </a:r>
            <a:endParaRPr lang="ar-AE" sz="2400" dirty="0"/>
          </a:p>
        </p:txBody>
      </p:sp>
      <p:sp>
        <p:nvSpPr>
          <p:cNvPr id="131" name="مربع نص 130"/>
          <p:cNvSpPr txBox="1"/>
          <p:nvPr/>
        </p:nvSpPr>
        <p:spPr>
          <a:xfrm>
            <a:off x="7783952" y="2782717"/>
            <a:ext cx="5712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10</a:t>
            </a:r>
            <a:endParaRPr lang="ar-AE" sz="2800" dirty="0"/>
          </a:p>
        </p:txBody>
      </p:sp>
      <p:grpSp>
        <p:nvGrpSpPr>
          <p:cNvPr id="242" name="مجموعة 241"/>
          <p:cNvGrpSpPr/>
          <p:nvPr/>
        </p:nvGrpSpPr>
        <p:grpSpPr>
          <a:xfrm>
            <a:off x="3778424" y="4995984"/>
            <a:ext cx="2440210" cy="1263957"/>
            <a:chOff x="3473368" y="4719846"/>
            <a:chExt cx="2440210" cy="1263957"/>
          </a:xfrm>
        </p:grpSpPr>
        <p:grpSp>
          <p:nvGrpSpPr>
            <p:cNvPr id="132" name="مجموعة 131"/>
            <p:cNvGrpSpPr/>
            <p:nvPr/>
          </p:nvGrpSpPr>
          <p:grpSpPr>
            <a:xfrm>
              <a:off x="4785941" y="4745721"/>
              <a:ext cx="144194" cy="1238082"/>
              <a:chOff x="1831059" y="665287"/>
              <a:chExt cx="834793" cy="4746826"/>
            </a:xfrm>
          </p:grpSpPr>
          <p:sp>
            <p:nvSpPr>
              <p:cNvPr id="133" name="مستطيل 132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34" name="مستطيل 133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35" name="مستطيل 134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36" name="مستطيل 135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37" name="مستطيل 136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38" name="مستطيل 137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39" name="مستطيل 138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40" name="مستطيل 139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41" name="مستطيل 140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42" name="مستطيل 141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143" name="مجموعة 142"/>
            <p:cNvGrpSpPr/>
            <p:nvPr/>
          </p:nvGrpSpPr>
          <p:grpSpPr>
            <a:xfrm>
              <a:off x="4530420" y="4735854"/>
              <a:ext cx="144194" cy="1238082"/>
              <a:chOff x="1831059" y="665287"/>
              <a:chExt cx="834793" cy="4746826"/>
            </a:xfrm>
          </p:grpSpPr>
          <p:sp>
            <p:nvSpPr>
              <p:cNvPr id="144" name="مستطيل 143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45" name="مستطيل 144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46" name="مستطيل 145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47" name="مستطيل 146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48" name="مستطيل 147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49" name="مستطيل 148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50" name="مستطيل 149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51" name="مستطيل 150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52" name="مستطيل 151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53" name="مستطيل 152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154" name="مجموعة 153"/>
            <p:cNvGrpSpPr/>
            <p:nvPr/>
          </p:nvGrpSpPr>
          <p:grpSpPr>
            <a:xfrm>
              <a:off x="4271875" y="4723742"/>
              <a:ext cx="144194" cy="1238082"/>
              <a:chOff x="1831059" y="665287"/>
              <a:chExt cx="834793" cy="4746826"/>
            </a:xfrm>
          </p:grpSpPr>
          <p:sp>
            <p:nvSpPr>
              <p:cNvPr id="155" name="مستطيل 154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56" name="مستطيل 155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57" name="مستطيل 156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58" name="مستطيل 157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59" name="مستطيل 158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60" name="مستطيل 159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61" name="مستطيل 160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62" name="مستطيل 161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63" name="مستطيل 162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64" name="مستطيل 163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165" name="مجموعة 164"/>
            <p:cNvGrpSpPr/>
            <p:nvPr/>
          </p:nvGrpSpPr>
          <p:grpSpPr>
            <a:xfrm>
              <a:off x="3987434" y="4723770"/>
              <a:ext cx="144194" cy="1238082"/>
              <a:chOff x="1831059" y="665287"/>
              <a:chExt cx="834793" cy="4746826"/>
            </a:xfrm>
          </p:grpSpPr>
          <p:sp>
            <p:nvSpPr>
              <p:cNvPr id="166" name="مستطيل 165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67" name="مستطيل 166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68" name="مستطيل 167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69" name="مستطيل 168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70" name="مستطيل 169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71" name="مستطيل 170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72" name="مستطيل 171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73" name="مستطيل 172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74" name="مستطيل 173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75" name="مستطيل 174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176" name="مجموعة 175"/>
            <p:cNvGrpSpPr/>
            <p:nvPr/>
          </p:nvGrpSpPr>
          <p:grpSpPr>
            <a:xfrm>
              <a:off x="3730401" y="4741374"/>
              <a:ext cx="144194" cy="1238082"/>
              <a:chOff x="1831059" y="665287"/>
              <a:chExt cx="834793" cy="4746826"/>
            </a:xfrm>
          </p:grpSpPr>
          <p:sp>
            <p:nvSpPr>
              <p:cNvPr id="177" name="مستطيل 176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78" name="مستطيل 177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79" name="مستطيل 178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80" name="مستطيل 179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81" name="مستطيل 180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82" name="مستطيل 181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83" name="مستطيل 182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84" name="مستطيل 183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85" name="مستطيل 184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86" name="مستطيل 185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187" name="مجموعة 186"/>
            <p:cNvGrpSpPr/>
            <p:nvPr/>
          </p:nvGrpSpPr>
          <p:grpSpPr>
            <a:xfrm>
              <a:off x="3473368" y="4729290"/>
              <a:ext cx="144194" cy="1238082"/>
              <a:chOff x="1831059" y="665287"/>
              <a:chExt cx="834793" cy="4746826"/>
            </a:xfrm>
          </p:grpSpPr>
          <p:sp>
            <p:nvSpPr>
              <p:cNvPr id="188" name="مستطيل 187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89" name="مستطيل 188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90" name="مستطيل 189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91" name="مستطيل 190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92" name="مستطيل 191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93" name="مستطيل 192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94" name="مستطيل 193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95" name="مستطيل 194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96" name="مستطيل 195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197" name="مستطيل 196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198" name="مجموعة 197"/>
            <p:cNvGrpSpPr/>
            <p:nvPr/>
          </p:nvGrpSpPr>
          <p:grpSpPr>
            <a:xfrm>
              <a:off x="5769384" y="4729290"/>
              <a:ext cx="144194" cy="1238082"/>
              <a:chOff x="1831059" y="665287"/>
              <a:chExt cx="834793" cy="4746826"/>
            </a:xfrm>
          </p:grpSpPr>
          <p:sp>
            <p:nvSpPr>
              <p:cNvPr id="199" name="مستطيل 198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00" name="مستطيل 199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01" name="مستطيل 200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02" name="مستطيل 201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03" name="مستطيل 202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04" name="مستطيل 203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05" name="مستطيل 204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06" name="مستطيل 205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07" name="مستطيل 206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08" name="مستطيل 207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209" name="مجموعة 208"/>
            <p:cNvGrpSpPr/>
            <p:nvPr/>
          </p:nvGrpSpPr>
          <p:grpSpPr>
            <a:xfrm>
              <a:off x="5550521" y="4719846"/>
              <a:ext cx="144194" cy="1238082"/>
              <a:chOff x="1831059" y="665287"/>
              <a:chExt cx="834793" cy="4746826"/>
            </a:xfrm>
          </p:grpSpPr>
          <p:sp>
            <p:nvSpPr>
              <p:cNvPr id="210" name="مستطيل 209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11" name="مستطيل 210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12" name="مستطيل 211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13" name="مستطيل 212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14" name="مستطيل 213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15" name="مستطيل 214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16" name="مستطيل 215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17" name="مستطيل 216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18" name="مستطيل 217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19" name="مستطيل 218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220" name="مجموعة 219"/>
            <p:cNvGrpSpPr/>
            <p:nvPr/>
          </p:nvGrpSpPr>
          <p:grpSpPr>
            <a:xfrm>
              <a:off x="5291976" y="4723742"/>
              <a:ext cx="144194" cy="1238082"/>
              <a:chOff x="1831059" y="665287"/>
              <a:chExt cx="834793" cy="4746826"/>
            </a:xfrm>
          </p:grpSpPr>
          <p:sp>
            <p:nvSpPr>
              <p:cNvPr id="221" name="مستطيل 220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22" name="مستطيل 221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23" name="مستطيل 222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24" name="مستطيل 223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25" name="مستطيل 224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26" name="مستطيل 225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27" name="مستطيل 226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28" name="مستطيل 227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29" name="مستطيل 228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30" name="مستطيل 229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  <p:grpSp>
          <p:nvGrpSpPr>
            <p:cNvPr id="231" name="مجموعة 230"/>
            <p:cNvGrpSpPr/>
            <p:nvPr/>
          </p:nvGrpSpPr>
          <p:grpSpPr>
            <a:xfrm>
              <a:off x="5041386" y="4740201"/>
              <a:ext cx="144194" cy="1238082"/>
              <a:chOff x="1831059" y="665287"/>
              <a:chExt cx="834793" cy="4746826"/>
            </a:xfrm>
          </p:grpSpPr>
          <p:sp>
            <p:nvSpPr>
              <p:cNvPr id="232" name="مستطيل 231"/>
              <p:cNvSpPr/>
              <p:nvPr/>
            </p:nvSpPr>
            <p:spPr>
              <a:xfrm>
                <a:off x="1833339" y="66528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33" name="مستطيل 232"/>
              <p:cNvSpPr/>
              <p:nvPr/>
            </p:nvSpPr>
            <p:spPr>
              <a:xfrm>
                <a:off x="1833338" y="162131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34" name="مستطيل 233"/>
              <p:cNvSpPr/>
              <p:nvPr/>
            </p:nvSpPr>
            <p:spPr>
              <a:xfrm>
                <a:off x="1833338" y="114330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35" name="مستطيل 234"/>
              <p:cNvSpPr/>
              <p:nvPr/>
            </p:nvSpPr>
            <p:spPr>
              <a:xfrm>
                <a:off x="1833337" y="209933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36" name="مستطيل 235"/>
              <p:cNvSpPr/>
              <p:nvPr/>
            </p:nvSpPr>
            <p:spPr>
              <a:xfrm>
                <a:off x="1831059" y="4011399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37" name="مستطيل 236"/>
              <p:cNvSpPr/>
              <p:nvPr/>
            </p:nvSpPr>
            <p:spPr>
              <a:xfrm>
                <a:off x="1831059" y="3533383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38" name="مستطيل 237"/>
              <p:cNvSpPr/>
              <p:nvPr/>
            </p:nvSpPr>
            <p:spPr>
              <a:xfrm>
                <a:off x="1831060" y="3055367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39" name="مستطيل 238"/>
              <p:cNvSpPr/>
              <p:nvPr/>
            </p:nvSpPr>
            <p:spPr>
              <a:xfrm>
                <a:off x="1831060" y="257735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40" name="مستطيل 239"/>
              <p:cNvSpPr/>
              <p:nvPr/>
            </p:nvSpPr>
            <p:spPr>
              <a:xfrm>
                <a:off x="1831059" y="4971931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  <p:sp>
            <p:nvSpPr>
              <p:cNvPr id="241" name="مستطيل 240"/>
              <p:cNvSpPr/>
              <p:nvPr/>
            </p:nvSpPr>
            <p:spPr>
              <a:xfrm>
                <a:off x="1831059" y="4489415"/>
                <a:ext cx="832513" cy="4401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AE"/>
              </a:p>
            </p:txBody>
          </p:sp>
        </p:grpSp>
      </p:grpSp>
      <p:sp>
        <p:nvSpPr>
          <p:cNvPr id="252" name="مربع نص 251"/>
          <p:cNvSpPr txBox="1"/>
          <p:nvPr/>
        </p:nvSpPr>
        <p:spPr>
          <a:xfrm>
            <a:off x="5346442" y="2437922"/>
            <a:ext cx="7304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100</a:t>
            </a:r>
            <a:endParaRPr lang="ar-AE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2093934"/>
      </p:ext>
    </p:extLst>
  </p:cSld>
  <p:clrMapOvr>
    <a:masterClrMapping/>
  </p:clrMapOvr>
  <p:transition spd="slow" advTm="2129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5" name="تمرير أفقي 4"/>
          <p:cNvSpPr/>
          <p:nvPr/>
        </p:nvSpPr>
        <p:spPr>
          <a:xfrm>
            <a:off x="1296537" y="459247"/>
            <a:ext cx="5895833" cy="1105469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3600"/>
              <a:t>العدد100</a:t>
            </a:r>
            <a:endParaRPr lang="ar-AE" sz="3600" dirty="0"/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25680"/>
              </p:ext>
            </p:extLst>
          </p:nvPr>
        </p:nvGraphicFramePr>
        <p:xfrm>
          <a:off x="3193572" y="2488820"/>
          <a:ext cx="3252720" cy="36576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5272"/>
                <a:gridCol w="325272"/>
                <a:gridCol w="325272"/>
                <a:gridCol w="325272"/>
                <a:gridCol w="325272"/>
                <a:gridCol w="325272"/>
                <a:gridCol w="325272"/>
                <a:gridCol w="325272"/>
                <a:gridCol w="325272"/>
                <a:gridCol w="325272"/>
              </a:tblGrid>
              <a:tr h="317500"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A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1828800" y="1610436"/>
            <a:ext cx="61005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لون </a:t>
            </a:r>
            <a:r>
              <a:rPr lang="ar-SA" sz="2800" dirty="0" smtClean="0">
                <a:solidFill>
                  <a:srgbClr val="FF0000"/>
                </a:solidFill>
              </a:rPr>
              <a:t>70</a:t>
            </a:r>
            <a:r>
              <a:rPr lang="ar-SA" sz="2800" dirty="0" smtClean="0"/>
              <a:t>باللون الأحمر ولون </a:t>
            </a:r>
            <a:r>
              <a:rPr lang="ar-SA" sz="2800" dirty="0" smtClean="0">
                <a:solidFill>
                  <a:srgbClr val="00B050"/>
                </a:solidFill>
              </a:rPr>
              <a:t>30</a:t>
            </a:r>
            <a:r>
              <a:rPr lang="ar-SA" sz="2800" dirty="0" smtClean="0"/>
              <a:t>بالاخضر</a:t>
            </a:r>
            <a:endParaRPr lang="ar-AE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7053">
        <p:split orient="vert"/>
      </p:transition>
    </mc:Choice>
    <mc:Fallback xmlns="">
      <p:transition spd="slow" advTm="1705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746738" y="2286000"/>
            <a:ext cx="5943600" cy="369331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AE" dirty="0"/>
          </a:p>
          <a:p>
            <a:r>
              <a:rPr lang="en-US" dirty="0"/>
              <a:t>                                               </a:t>
            </a:r>
            <a:r>
              <a:rPr lang="ar-AE" dirty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عليكم ورحمة الله وبركاته                       </a:t>
            </a:r>
          </a:p>
          <a:p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دمتم بخير                      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</a:p>
          <a:p>
            <a:pPr algn="r" rtl="1"/>
            <a:endParaRPr lang="ar-AE" dirty="0"/>
          </a:p>
        </p:txBody>
      </p:sp>
      <p:sp>
        <p:nvSpPr>
          <p:cNvPr id="5" name="تمرير أفقي 4"/>
          <p:cNvSpPr/>
          <p:nvPr/>
        </p:nvSpPr>
        <p:spPr>
          <a:xfrm>
            <a:off x="1296537" y="459247"/>
            <a:ext cx="5895833" cy="1105469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3600"/>
              <a:t>العدد100</a:t>
            </a:r>
            <a:endParaRPr lang="ar-AE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ransition spd="slow" advTm="5329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3|3.4|0.8|6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7|1.3|3.4|0.8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2|4.9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2|4.9|3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5.2|4.9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7|1.1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6.5|4.8|13.5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220</TotalTime>
  <Words>174</Words>
  <Application>Microsoft Office PowerPoint</Application>
  <PresentationFormat>عرض على الشاشة (3:4)‏</PresentationFormat>
  <Paragraphs>64</Paragraphs>
  <Slides>8</Slides>
  <Notes>0</Notes>
  <HiddenSlides>0</HiddenSlides>
  <MMClips>8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2" baseType="lpstr">
      <vt:lpstr>Arabic Typesetting</vt:lpstr>
      <vt:lpstr>Arial</vt:lpstr>
      <vt:lpstr>Calibri</vt:lpstr>
      <vt:lpstr>school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27</cp:revision>
  <dcterms:created xsi:type="dcterms:W3CDTF">2020-05-02T02:36:07Z</dcterms:created>
  <dcterms:modified xsi:type="dcterms:W3CDTF">2020-06-27T11:47:13Z</dcterms:modified>
</cp:coreProperties>
</file>