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8" r:id="rId4"/>
    <p:sldId id="259" r:id="rId5"/>
    <p:sldId id="258" r:id="rId6"/>
    <p:sldId id="264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76" autoAdjust="0"/>
  </p:normalViewPr>
  <p:slideViewPr>
    <p:cSldViewPr snapToGrid="0" snapToObjects="1">
      <p:cViewPr>
        <p:scale>
          <a:sx n="50" d="100"/>
          <a:sy n="50" d="100"/>
        </p:scale>
        <p:origin x="-5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99E117-43B4-4349-BADE-C22C065BA0EF}" type="datetimeFigureOut">
              <a:rPr lang="ar-SA" smtClean="0"/>
              <a:t>28/11/41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239BB-1994-45BA-BDBD-3BF6BC42BC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8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لنقرأ</a:t>
            </a:r>
            <a:r>
              <a:rPr lang="ar-SA" baseline="0" dirty="0" smtClean="0"/>
              <a:t> العبارات التالية </a:t>
            </a:r>
          </a:p>
          <a:p>
            <a:r>
              <a:rPr lang="ar-SA" baseline="0" dirty="0" smtClean="0"/>
              <a:t>ولننتبه إلى الكلمات الملون</a:t>
            </a:r>
          </a:p>
          <a:p>
            <a:r>
              <a:rPr lang="ar-SA" baseline="0" dirty="0" smtClean="0"/>
              <a:t>وصل- أغلق- قرأ </a:t>
            </a:r>
          </a:p>
          <a:p>
            <a:r>
              <a:rPr lang="ar-SA" baseline="0" dirty="0" smtClean="0"/>
              <a:t>على ماذا تدل هذه الكلمات ( على أن الفعل قد حدث وانتهى   أم أنه يحدث الآن؟؟؟</a:t>
            </a:r>
          </a:p>
          <a:p>
            <a:endParaRPr lang="ar-SA" baseline="0" dirty="0" smtClean="0"/>
          </a:p>
          <a:p>
            <a:r>
              <a:rPr lang="ar-SA" baseline="0" dirty="0" smtClean="0"/>
              <a:t>نعم إنها تدل </a:t>
            </a:r>
            <a:r>
              <a:rPr lang="ar-SA" baseline="0" dirty="0" err="1" smtClean="0"/>
              <a:t>عى</a:t>
            </a:r>
            <a:r>
              <a:rPr lang="ar-SA" baseline="0" dirty="0" smtClean="0"/>
              <a:t> أن الفعل قد حدث في الماضي وبالتالي  وصل معل ماضي ....</a:t>
            </a:r>
          </a:p>
          <a:p>
            <a:endParaRPr lang="ar-SA" baseline="0" dirty="0" smtClean="0"/>
          </a:p>
          <a:p>
            <a:r>
              <a:rPr lang="ar-SA" baseline="0" dirty="0" smtClean="0"/>
              <a:t>ثم لنلاحظ حركة الحرف الأخير في كل كلمة   (   الفتحة)</a:t>
            </a:r>
          </a:p>
          <a:p>
            <a:endParaRPr lang="ar-SA" baseline="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9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ننتقل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39BB-1994-45BA-BDBD-3BF6BC42BC38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5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r>
              <a:rPr lang="ar-SA" sz="4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الأهداف العامة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يذكر التلميذ تعريف الفعل الماضي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يحدد التلميذ الدلالة الزمنية للفعل الماضي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يكتب التلميذ الفعل الماضي مع تاء التأنيث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92154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تذكر</a:t>
            </a:r>
            <a:endParaRPr lang="en-US" sz="4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1720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الكلمة ثلاثة أنواع: اسم </a:t>
            </a:r>
            <a:r>
              <a:rPr lang="ar-SA" b="1" dirty="0" smtClean="0">
                <a:solidFill>
                  <a:schemeClr val="tx2"/>
                </a:solidFill>
              </a:rPr>
              <a:t>وفعل</a:t>
            </a:r>
            <a:r>
              <a:rPr lang="ar-SA" dirty="0" smtClean="0"/>
              <a:t> وحرف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/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r>
              <a:rPr lang="ar-SA" b="1" dirty="0" smtClean="0"/>
              <a:t> الفعل: </a:t>
            </a:r>
            <a:r>
              <a:rPr lang="ar-SA" dirty="0" smtClean="0"/>
              <a:t>كلمة تدل على وقوع عمل في زمن معين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18544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0851"/>
            <a:ext cx="7772400" cy="977900"/>
          </a:xfrm>
        </p:spPr>
        <p:txBody>
          <a:bodyPr/>
          <a:lstStyle/>
          <a:p>
            <a:r>
              <a:rPr lang="ar-SA" dirty="0" smtClean="0"/>
              <a:t>لنقرأ الجمل التالية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267200" y="1428751"/>
            <a:ext cx="4191000" cy="3790950"/>
          </a:xfrm>
        </p:spPr>
        <p:txBody>
          <a:bodyPr>
            <a:normAutofit/>
          </a:bodyPr>
          <a:lstStyle/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وصلَ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القطار إلى المحطة</a:t>
            </a:r>
          </a:p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أغلقَت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سعاد الباب</a:t>
            </a:r>
          </a:p>
          <a:p>
            <a:pPr marL="457200" indent="-457200" algn="r" rtl="1">
              <a:buFontTx/>
              <a:buChar char="-"/>
            </a:pPr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قرأَ</a:t>
            </a:r>
            <a:r>
              <a:rPr lang="ar-SA" sz="4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المجتهد درسه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552450" y="1771650"/>
            <a:ext cx="3848100" cy="1943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على ماذا تدل الكلمات</a:t>
            </a:r>
          </a:p>
          <a:p>
            <a:pPr algn="ctr"/>
            <a:r>
              <a:rPr lang="ar-SA" sz="3600" b="1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وصلَ – أغلقَت- قرأَ</a:t>
            </a:r>
            <a:endParaRPr lang="ar-SA" sz="3600" b="1" dirty="0" smtClean="0">
              <a:solidFill>
                <a:schemeClr val="accent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3712"/>
          </a:xfrm>
        </p:spPr>
        <p:txBody>
          <a:bodyPr/>
          <a:lstStyle/>
          <a:p>
            <a:r>
              <a:rPr lang="ar-SA" dirty="0" smtClean="0"/>
              <a:t>ما هو الفعل الماضي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4087813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- لفظ يدل على عمل حصل في الزمن الماضي ، حركة آخره الفتحة</a:t>
            </a:r>
            <a:endParaRPr lang="ar-SA" sz="4000" b="1" dirty="0">
              <a:solidFill>
                <a:schemeClr val="tx2">
                  <a:lumMod val="60000"/>
                  <a:lumOff val="4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حدد الفعل الماضي في الجمل التالية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4895850" y="2130426"/>
            <a:ext cx="3371850" cy="2525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أشرقت الشمس</a:t>
            </a:r>
          </a:p>
          <a:p>
            <a:pPr algn="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هطل المطر غزيرا</a:t>
            </a:r>
          </a:p>
          <a:p>
            <a:pPr algn="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ذهب عمر إلى المدرسة</a:t>
            </a:r>
          </a:p>
          <a:p>
            <a:pPr algn="r"/>
            <a:r>
              <a:rPr lang="ar-SA" sz="40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شربت سلمى الماء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81250" y="2130426"/>
            <a:ext cx="2514600" cy="2517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4895850" y="1417638"/>
            <a:ext cx="3371850" cy="7127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الجملة</a:t>
            </a:r>
            <a:endParaRPr lang="ar-SA" sz="4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2381250" y="1409701"/>
            <a:ext cx="2514600" cy="7127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الفعل الماضي</a:t>
            </a:r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685800" y="619125"/>
            <a:ext cx="7029450" cy="1470025"/>
          </a:xfrm>
        </p:spPr>
        <p:txBody>
          <a:bodyPr/>
          <a:lstStyle/>
          <a:p>
            <a:r>
              <a:rPr lang="ar-SA" dirty="0" smtClean="0"/>
              <a:t>املأ الفراغ بفعل ماض</a:t>
            </a:r>
            <a:endParaRPr lang="ar-SA" dirty="0"/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1428750" y="1905000"/>
            <a:ext cx="5086350" cy="3162300"/>
          </a:xfrm>
        </p:spPr>
        <p:txBody>
          <a:bodyPr>
            <a:normAutofit/>
          </a:bodyPr>
          <a:lstStyle/>
          <a:p>
            <a:pPr algn="r" rtl="1"/>
            <a:r>
              <a:rPr lang="ar-SA" sz="44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.......   ليلى طعاما لذيذا</a:t>
            </a:r>
          </a:p>
          <a:p>
            <a:pPr algn="r" rtl="1"/>
            <a:r>
              <a:rPr lang="ar-SA" sz="44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.......   التلاميذ حديقة الحيوان</a:t>
            </a:r>
          </a:p>
          <a:p>
            <a:pPr algn="r" rtl="1"/>
            <a:r>
              <a:rPr lang="ar-SA" sz="4400" b="1" dirty="0" smtClean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.......   زيد لوحة جميلة</a:t>
            </a:r>
            <a:endParaRPr lang="ar-SA" sz="4400" b="1" dirty="0">
              <a:solidFill>
                <a:schemeClr val="tx2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والآن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428750" y="2038350"/>
            <a:ext cx="6248400" cy="4087813"/>
          </a:xfrm>
        </p:spPr>
        <p:txBody>
          <a:bodyPr>
            <a:normAutofit/>
          </a:bodyPr>
          <a:lstStyle/>
          <a:p>
            <a:pPr algn="r" rtl="1"/>
            <a:r>
              <a:rPr lang="ar-SA" sz="4400" b="1" dirty="0" smtClean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اكتب ثلاث جمل تحتوي على أفعال ماضية</a:t>
            </a:r>
            <a:endParaRPr lang="ar-SA" sz="4400" b="1" dirty="0">
              <a:solidFill>
                <a:schemeClr val="tx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228</TotalTime>
  <Words>186</Words>
  <Application>Microsoft Office PowerPoint</Application>
  <PresentationFormat>عرض على الشاشة (3:4)‏</PresentationFormat>
  <Paragraphs>42</Paragraphs>
  <Slides>9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 : الثالث المادة: اللغة العربية الدرس: الفعل الماضي</vt:lpstr>
      <vt:lpstr>الفعل الماضي الأهداف العامة</vt:lpstr>
      <vt:lpstr>تذكر</vt:lpstr>
      <vt:lpstr>لنقرأ الجمل التالية</vt:lpstr>
      <vt:lpstr>ما هو الفعل الماضي</vt:lpstr>
      <vt:lpstr>حدد الفعل الماضي في الجمل التالية</vt:lpstr>
      <vt:lpstr>املأ الفراغ بفعل ماض</vt:lpstr>
      <vt:lpstr>والآن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26</cp:revision>
  <dcterms:created xsi:type="dcterms:W3CDTF">2020-05-02T02:36:07Z</dcterms:created>
  <dcterms:modified xsi:type="dcterms:W3CDTF">2020-07-18T11:45:37Z</dcterms:modified>
</cp:coreProperties>
</file>