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6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3" autoAdjust="0"/>
  </p:normalViewPr>
  <p:slideViewPr>
    <p:cSldViewPr snapToGrid="0" snapToObjects="1"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القوة وأنواعها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يتوقع من التلميذ في نهاية الدرس أن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يتعرف إلى أنواع القوة</a:t>
            </a:r>
            <a:endParaRPr lang="ar-SY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296537" y="3493827"/>
            <a:ext cx="5725237" cy="11310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ما الذي يحرك كلا من العربة والدراجة والشجرة؟</a:t>
            </a:r>
            <a:endParaRPr lang="ar-SY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73" y="668738"/>
            <a:ext cx="2277217" cy="268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" y="668737"/>
            <a:ext cx="2217762" cy="268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59" y="668738"/>
            <a:ext cx="2811297" cy="268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27496"/>
            <a:ext cx="8229600" cy="4525963"/>
          </a:xfrm>
        </p:spPr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033516" y="1869743"/>
            <a:ext cx="4899547" cy="28250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Y" sz="2800" dirty="0" smtClean="0"/>
              <a:t>القوة تحرك الأجسام بالسحب أو الدفع.</a:t>
            </a:r>
          </a:p>
          <a:p>
            <a:pPr algn="r"/>
            <a:r>
              <a:rPr lang="ar-SY" sz="2800" dirty="0" smtClean="0"/>
              <a:t>للقوة أنواع منها:</a:t>
            </a:r>
          </a:p>
          <a:p>
            <a:pPr algn="r"/>
            <a:r>
              <a:rPr lang="ar-SY" sz="2800" dirty="0" smtClean="0"/>
              <a:t>القوة العضلية.</a:t>
            </a:r>
            <a:endParaRPr lang="ar-SY" sz="2800" dirty="0"/>
          </a:p>
          <a:p>
            <a:pPr algn="r"/>
            <a:r>
              <a:rPr lang="ar-SY" sz="2800" dirty="0" smtClean="0"/>
              <a:t>قوة الرياح.</a:t>
            </a:r>
          </a:p>
          <a:p>
            <a:pPr algn="r"/>
            <a:r>
              <a:rPr lang="en-US" sz="2800" dirty="0" smtClean="0"/>
              <a:t>.</a:t>
            </a:r>
            <a:r>
              <a:rPr lang="ar-SY" sz="2800" dirty="0" smtClean="0"/>
              <a:t>قوة المغناطيس</a:t>
            </a:r>
          </a:p>
        </p:txBody>
      </p:sp>
    </p:spTree>
    <p:extLst>
      <p:ext uri="{BB962C8B-B14F-4D97-AF65-F5344CB8AC3E}">
        <p14:creationId xmlns:p14="http://schemas.microsoft.com/office/powerpoint/2010/main" val="26337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364776"/>
            <a:ext cx="8229600" cy="4761387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 smtClean="0"/>
              <a:t>نشاط</a:t>
            </a:r>
            <a:r>
              <a:rPr lang="ar-SY" sz="2800" dirty="0" smtClean="0"/>
              <a:t>  </a:t>
            </a:r>
          </a:p>
          <a:p>
            <a:pPr marL="0" indent="0" algn="r">
              <a:buNone/>
            </a:pPr>
            <a:r>
              <a:rPr lang="ar-SY" sz="2800" dirty="0" smtClean="0"/>
              <a:t>   أملأ الفراغات الآتية بالكلمات المناسبة (</a:t>
            </a:r>
            <a:r>
              <a:rPr lang="ar-SY" sz="2800" dirty="0" smtClean="0">
                <a:solidFill>
                  <a:srgbClr val="FF0000"/>
                </a:solidFill>
              </a:rPr>
              <a:t>الدفع</a:t>
            </a:r>
            <a:r>
              <a:rPr lang="ar-SY" sz="2800" dirty="0" smtClean="0"/>
              <a:t>, </a:t>
            </a:r>
            <a:r>
              <a:rPr lang="ar-SY" sz="2800" dirty="0" smtClean="0">
                <a:solidFill>
                  <a:srgbClr val="FF0000"/>
                </a:solidFill>
              </a:rPr>
              <a:t>تحرك</a:t>
            </a:r>
            <a:r>
              <a:rPr lang="ar-SY" sz="2800" dirty="0" smtClean="0"/>
              <a:t>, </a:t>
            </a:r>
            <a:r>
              <a:rPr lang="ar-SY" sz="2800" dirty="0" smtClean="0">
                <a:solidFill>
                  <a:srgbClr val="FF0000"/>
                </a:solidFill>
              </a:rPr>
              <a:t>الرياح</a:t>
            </a:r>
            <a:r>
              <a:rPr lang="ar-SY" sz="2800" dirty="0" smtClean="0"/>
              <a:t>).</a:t>
            </a:r>
          </a:p>
          <a:p>
            <a:pPr marL="0" indent="0" algn="r">
              <a:buNone/>
            </a:pPr>
            <a:r>
              <a:rPr lang="ar-SY" sz="2800" dirty="0" smtClean="0"/>
              <a:t>   يمكن للقوة أن ....... الجسم الساكن.</a:t>
            </a:r>
          </a:p>
          <a:p>
            <a:pPr marL="0" indent="0" algn="r">
              <a:buNone/>
            </a:pPr>
            <a:r>
              <a:rPr lang="ar-SY" sz="2800" dirty="0" smtClean="0"/>
              <a:t>   القوة تحرك الأجسام بالسحب أو ب.........</a:t>
            </a:r>
          </a:p>
          <a:p>
            <a:pPr marL="0" indent="0" algn="r">
              <a:buNone/>
            </a:pPr>
            <a:r>
              <a:rPr lang="ar-SY" sz="2800" dirty="0" smtClean="0"/>
              <a:t>   تتحرك أغصان الأشجار بقوة..........</a:t>
            </a:r>
          </a:p>
          <a:p>
            <a:pPr marL="0" indent="0" algn="r">
              <a:buNone/>
            </a:pPr>
            <a:endParaRPr lang="ar-SY" sz="2800" dirty="0" smtClean="0"/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521</TotalTime>
  <Words>83</Words>
  <Application>Microsoft Office PowerPoint</Application>
  <PresentationFormat>عرض على الشاشة (3:4)‏</PresentationFormat>
  <Paragraphs>15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school</vt:lpstr>
      <vt:lpstr>القوة وأنواعها</vt:lpstr>
      <vt:lpstr>مخرجات التعلم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52</cp:revision>
  <dcterms:created xsi:type="dcterms:W3CDTF">2020-05-02T02:36:07Z</dcterms:created>
  <dcterms:modified xsi:type="dcterms:W3CDTF">2020-06-09T14:02:26Z</dcterms:modified>
</cp:coreProperties>
</file>