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6" r:id="rId2"/>
    <p:sldId id="257" r:id="rId3"/>
    <p:sldId id="258" r:id="rId4"/>
    <p:sldId id="266" r:id="rId5"/>
    <p:sldId id="267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5968" autoAdjust="0"/>
  </p:normalViewPr>
  <p:slideViewPr>
    <p:cSldViewPr snapToGrid="0" snapToObjects="1">
      <p:cViewPr>
        <p:scale>
          <a:sx n="50" d="100"/>
          <a:sy n="50" d="100"/>
        </p:scale>
        <p:origin x="-43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73790"/>
      </p:ext>
    </p:extLst>
  </p:cSld>
  <p:clrMapOvr>
    <a:masterClrMapping/>
  </p:clrMapOvr>
  <p:transition spd="slow" advClick="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92977"/>
      </p:ext>
    </p:extLst>
  </p:cSld>
  <p:clrMapOvr>
    <a:masterClrMapping/>
  </p:clrMapOvr>
  <p:transition spd="slow" advClick="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53913"/>
      </p:ext>
    </p:extLst>
  </p:cSld>
  <p:clrMapOvr>
    <a:masterClrMapping/>
  </p:clrMapOvr>
  <p:transition spd="slow" advClick="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08453"/>
      </p:ext>
    </p:extLst>
  </p:cSld>
  <p:clrMapOvr>
    <a:masterClrMapping/>
  </p:clrMapOvr>
  <p:transition spd="slow" advClick="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36254"/>
      </p:ext>
    </p:extLst>
  </p:cSld>
  <p:clrMapOvr>
    <a:masterClrMapping/>
  </p:clrMapOvr>
  <p:transition spd="slow" advClick="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94849"/>
      </p:ext>
    </p:extLst>
  </p:cSld>
  <p:clrMapOvr>
    <a:masterClrMapping/>
  </p:clrMapOvr>
  <p:transition spd="slow" advClick="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807"/>
      </p:ext>
    </p:extLst>
  </p:cSld>
  <p:clrMapOvr>
    <a:masterClrMapping/>
  </p:clrMapOvr>
  <p:transition spd="slow" advClick="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942567"/>
      </p:ext>
    </p:extLst>
  </p:cSld>
  <p:clrMapOvr>
    <a:masterClrMapping/>
  </p:clrMapOvr>
  <p:transition spd="slow" advClick="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49081"/>
      </p:ext>
    </p:extLst>
  </p:cSld>
  <p:clrMapOvr>
    <a:masterClrMapping/>
  </p:clrMapOvr>
  <p:transition spd="slow" advClick="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87926"/>
      </p:ext>
    </p:extLst>
  </p:cSld>
  <p:clrMapOvr>
    <a:masterClrMapping/>
  </p:clrMapOvr>
  <p:transition spd="slow" advClick="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98285"/>
      </p:ext>
    </p:extLst>
  </p:cSld>
  <p:clrMapOvr>
    <a:masterClrMapping/>
  </p:clrMapOvr>
  <p:transition spd="slow" advClick="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87018-D117-7A45-8E9B-B06732E9A126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88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Click="0">
    <p:randomBar dir="vert"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42470" y="4511569"/>
            <a:ext cx="3761405" cy="2216689"/>
          </a:xfrm>
        </p:spPr>
        <p:txBody>
          <a:bodyPr/>
          <a:lstStyle/>
          <a:p>
            <a:r>
              <a:rPr lang="ar-SY" dirty="0" smtClean="0">
                <a:solidFill>
                  <a:srgbClr val="FF0000"/>
                </a:solidFill>
              </a:rPr>
              <a:t>المحافظة على الحيوانات والعناية بها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4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مخرجات التعلم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ar-SY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  يتوقع من التلميذ في نهاية الدرس أن:</a:t>
            </a:r>
          </a:p>
          <a:p>
            <a:pPr marL="0" indent="0" algn="r">
              <a:buNone/>
            </a:pPr>
            <a:r>
              <a:rPr lang="ar-SY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   يذكر فوائد بعض الحيوانات.</a:t>
            </a:r>
          </a:p>
          <a:p>
            <a:pPr marL="0" indent="0" algn="r">
              <a:buNone/>
            </a:pPr>
            <a:r>
              <a:rPr lang="ar-SY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    يعتني بتربية الحيوانات.</a:t>
            </a:r>
          </a:p>
        </p:txBody>
      </p:sp>
    </p:spTree>
    <p:extLst>
      <p:ext uri="{BB962C8B-B14F-4D97-AF65-F5344CB8AC3E}">
        <p14:creationId xmlns:p14="http://schemas.microsoft.com/office/powerpoint/2010/main" val="20181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صر نائب للمحتوى 4"/>
          <p:cNvSpPr>
            <a:spLocks noGrp="1"/>
          </p:cNvSpPr>
          <p:nvPr>
            <p:ph idx="1"/>
          </p:nvPr>
        </p:nvSpPr>
        <p:spPr>
          <a:xfrm>
            <a:off x="457200" y="1175462"/>
            <a:ext cx="8229600" cy="4200580"/>
          </a:xfrm>
        </p:spPr>
        <p:txBody>
          <a:bodyPr/>
          <a:lstStyle/>
          <a:p>
            <a:endParaRPr lang="ar-SY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308" y="2999012"/>
            <a:ext cx="2078795" cy="138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244" y="2905503"/>
            <a:ext cx="2211583" cy="147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244" y="647743"/>
            <a:ext cx="3211878" cy="2129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476" y="647743"/>
            <a:ext cx="3164628" cy="2129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مستدير الزوايا 1"/>
          <p:cNvSpPr/>
          <p:nvPr/>
        </p:nvSpPr>
        <p:spPr>
          <a:xfrm>
            <a:off x="2827790" y="4587766"/>
            <a:ext cx="3919851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sz="2400" dirty="0" smtClean="0"/>
              <a:t>لماذا يربي الإنسان بعض الحيوانات؟</a:t>
            </a:r>
            <a:endParaRPr lang="ar-SY" sz="2400" dirty="0"/>
          </a:p>
        </p:txBody>
      </p:sp>
    </p:spTree>
    <p:extLst>
      <p:ext uri="{BB962C8B-B14F-4D97-AF65-F5344CB8AC3E}">
        <p14:creationId xmlns:p14="http://schemas.microsoft.com/office/powerpoint/2010/main" val="284832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صر نائب للمحتوى 4"/>
          <p:cNvSpPr>
            <a:spLocks noGrp="1"/>
          </p:cNvSpPr>
          <p:nvPr>
            <p:ph idx="1"/>
          </p:nvPr>
        </p:nvSpPr>
        <p:spPr>
          <a:xfrm>
            <a:off x="457200" y="1627496"/>
            <a:ext cx="8229600" cy="4525963"/>
          </a:xfrm>
        </p:spPr>
        <p:txBody>
          <a:bodyPr/>
          <a:lstStyle/>
          <a:p>
            <a:endParaRPr lang="ar-SY" i="1" dirty="0"/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1765502" y="788277"/>
            <a:ext cx="5502401" cy="23805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r>
              <a:rPr lang="ar-SY" sz="2800" dirty="0" smtClean="0"/>
              <a:t>يربي الإنسان بعض الحيوانات ليستفيد من:</a:t>
            </a:r>
          </a:p>
          <a:p>
            <a:pPr algn="r"/>
            <a:r>
              <a:rPr lang="en-US" sz="2800" dirty="0" smtClean="0"/>
              <a:t>.</a:t>
            </a:r>
            <a:r>
              <a:rPr lang="ar-SY" sz="2800" dirty="0" smtClean="0"/>
              <a:t>لحمها وحليبها وصوفها وجلدها </a:t>
            </a:r>
          </a:p>
          <a:p>
            <a:pPr algn="r"/>
            <a:r>
              <a:rPr lang="ar-SY" sz="2800" dirty="0" smtClean="0"/>
              <a:t>ويربي الإنسان بعض الطيور ليستفيد من:</a:t>
            </a:r>
          </a:p>
          <a:p>
            <a:pPr algn="r"/>
            <a:r>
              <a:rPr lang="ar-SY" sz="2800" dirty="0" smtClean="0"/>
              <a:t> لحمها وبيضها وريشها.</a:t>
            </a:r>
            <a:endParaRPr lang="ar-SY" sz="2800" dirty="0" smtClean="0"/>
          </a:p>
        </p:txBody>
      </p:sp>
      <p:sp>
        <p:nvSpPr>
          <p:cNvPr id="2" name="مستطيل مستدير الزوايا 1"/>
          <p:cNvSpPr/>
          <p:nvPr/>
        </p:nvSpPr>
        <p:spPr>
          <a:xfrm>
            <a:off x="1986336" y="3515710"/>
            <a:ext cx="5060731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sz="2400" dirty="0" smtClean="0"/>
              <a:t>يربي الإنسان الحيوانات ويعتني بها للاستفادة منها</a:t>
            </a:r>
            <a:endParaRPr lang="ar-SY" sz="2400" dirty="0"/>
          </a:p>
        </p:txBody>
      </p:sp>
    </p:spTree>
    <p:extLst>
      <p:ext uri="{BB962C8B-B14F-4D97-AF65-F5344CB8AC3E}">
        <p14:creationId xmlns:p14="http://schemas.microsoft.com/office/powerpoint/2010/main" val="263376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صر نائب للمحتوى 4"/>
          <p:cNvSpPr>
            <a:spLocks noGrp="1"/>
          </p:cNvSpPr>
          <p:nvPr>
            <p:ph idx="1"/>
          </p:nvPr>
        </p:nvSpPr>
        <p:spPr>
          <a:xfrm>
            <a:off x="457200" y="1627496"/>
            <a:ext cx="8229600" cy="4525963"/>
          </a:xfrm>
        </p:spPr>
        <p:txBody>
          <a:bodyPr/>
          <a:lstStyle/>
          <a:p>
            <a:endParaRPr lang="ar-SY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86616"/>
            <a:ext cx="4781551" cy="2600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586615"/>
            <a:ext cx="2476500" cy="2600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مستدير الزوايا 3"/>
          <p:cNvSpPr/>
          <p:nvPr/>
        </p:nvSpPr>
        <p:spPr>
          <a:xfrm>
            <a:off x="1066800" y="3429000"/>
            <a:ext cx="6553200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sz="2400" dirty="0" smtClean="0"/>
              <a:t>على الدولة أن تعتني بالحيوانات وترعاها وتحميها من الأمراض </a:t>
            </a:r>
          </a:p>
          <a:p>
            <a:pPr algn="ctr"/>
            <a:r>
              <a:rPr lang="ar-SY" sz="2400" dirty="0" smtClean="0"/>
              <a:t>لنستفيد من لحمها وحليبها وجلدها وصوفها</a:t>
            </a:r>
            <a:endParaRPr lang="ar-SY" sz="2400" dirty="0"/>
          </a:p>
        </p:txBody>
      </p:sp>
    </p:spTree>
    <p:extLst>
      <p:ext uri="{BB962C8B-B14F-4D97-AF65-F5344CB8AC3E}">
        <p14:creationId xmlns:p14="http://schemas.microsoft.com/office/powerpoint/2010/main" val="207167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صر نائب للمحتوى 4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52768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ar-SY" sz="2800" dirty="0" smtClean="0"/>
          </a:p>
          <a:p>
            <a:pPr marL="0" indent="0" algn="ctr">
              <a:buNone/>
            </a:pPr>
            <a:r>
              <a:rPr lang="ar-SY" sz="2800" dirty="0"/>
              <a:t> </a:t>
            </a:r>
            <a:r>
              <a:rPr lang="ar-SY" sz="2800" dirty="0" smtClean="0"/>
              <a:t>  صل بين صورة الحيوان والفائدة منه</a:t>
            </a:r>
            <a:endParaRPr lang="ar-SY" sz="2800" dirty="0" smtClean="0"/>
          </a:p>
          <a:p>
            <a:pPr marL="0" indent="0" algn="r">
              <a:buNone/>
            </a:pPr>
            <a:endParaRPr lang="ar-SY" sz="28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294" y="1287302"/>
            <a:ext cx="2339032" cy="1621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232" y="1329476"/>
            <a:ext cx="2129255" cy="1621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97" y="1287302"/>
            <a:ext cx="1690216" cy="1663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107" y="3220516"/>
            <a:ext cx="1793406" cy="1140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909" y="3220517"/>
            <a:ext cx="1485900" cy="1140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74" y="3187239"/>
            <a:ext cx="1263662" cy="1173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298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choo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school.thmx</Template>
  <TotalTime>568</TotalTime>
  <Words>86</Words>
  <Application>Microsoft Office PowerPoint</Application>
  <PresentationFormat>عرض على الشاشة (3:4)‏</PresentationFormat>
  <Paragraphs>15</Paragraphs>
  <Slides>6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6</vt:i4>
      </vt:variant>
    </vt:vector>
  </HeadingPairs>
  <TitlesOfParts>
    <vt:vector size="7" baseType="lpstr">
      <vt:lpstr>school</vt:lpstr>
      <vt:lpstr>المحافظة على الحيوانات والعناية بها</vt:lpstr>
      <vt:lpstr>مخرجات التعلم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communication</dc:creator>
  <cp:lastModifiedBy>أحمد زكور</cp:lastModifiedBy>
  <cp:revision>57</cp:revision>
  <dcterms:created xsi:type="dcterms:W3CDTF">2020-05-02T02:36:07Z</dcterms:created>
  <dcterms:modified xsi:type="dcterms:W3CDTF">2020-06-18T16:17:59Z</dcterms:modified>
</cp:coreProperties>
</file>