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79" r:id="rId6"/>
    <p:sldId id="280" r:id="rId7"/>
    <p:sldId id="260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المستقيمات المتقاطعة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3260427" y="3143709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تكون من مستقيمين حالات متعددة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6FB432A-C749-493F-9612-0B75F576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86" y="2565608"/>
            <a:ext cx="4137165" cy="141172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97A3FBB-BB71-4AF3-ADBB-DA059311E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56" b="85778" l="15111" r="84889">
                        <a14:foregroundMark x1="20889" y1="16444" x2="20889" y2="16444"/>
                        <a14:foregroundMark x1="18222" y1="13778" x2="18222" y2="13778"/>
                        <a14:foregroundMark x1="18222" y1="15556" x2="18222" y2="15556"/>
                        <a14:foregroundMark x1="79556" y1="79556" x2="79556" y2="79556"/>
                        <a14:foregroundMark x1="19556" y1="18222" x2="19556" y2="18222"/>
                        <a14:foregroundMark x1="20889" y1="18667" x2="20889" y2="18667"/>
                        <a14:foregroundMark x1="20000" y1="14222" x2="20000" y2="1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67705">
            <a:off x="826891" y="680848"/>
            <a:ext cx="5307646" cy="5496309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459A629-30A9-4C70-BE6D-16F660503EC9}"/>
              </a:ext>
            </a:extLst>
          </p:cNvPr>
          <p:cNvSpPr/>
          <p:nvPr/>
        </p:nvSpPr>
        <p:spPr>
          <a:xfrm>
            <a:off x="954710" y="3731143"/>
            <a:ext cx="4728005" cy="7423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قلم رصاص يمثل مستقيما</a:t>
            </a:r>
            <a:endParaRPr lang="ar-SA" dirty="0"/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2AFCE424-3156-46BF-8BCD-70DC55D0C3B0}"/>
              </a:ext>
            </a:extLst>
          </p:cNvPr>
          <p:cNvSpPr/>
          <p:nvPr/>
        </p:nvSpPr>
        <p:spPr>
          <a:xfrm>
            <a:off x="3318713" y="295422"/>
            <a:ext cx="4728005" cy="1174028"/>
          </a:xfrm>
          <a:prstGeom prst="cloudCallout">
            <a:avLst>
              <a:gd name="adj1" fmla="val 67895"/>
              <a:gd name="adj2" fmla="val 2010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المستقيم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339797" y="856586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68BA6C-6E3F-4B76-9599-E14DF9CF4692}"/>
              </a:ext>
            </a:extLst>
          </p:cNvPr>
          <p:cNvSpPr/>
          <p:nvPr/>
        </p:nvSpPr>
        <p:spPr>
          <a:xfrm>
            <a:off x="4977619" y="887608"/>
            <a:ext cx="2574389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الحالة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E0D580-150C-4412-9DB6-8C98561C363F}"/>
              </a:ext>
            </a:extLst>
          </p:cNvPr>
          <p:cNvSpPr/>
          <p:nvPr/>
        </p:nvSpPr>
        <p:spPr>
          <a:xfrm>
            <a:off x="481515" y="887608"/>
            <a:ext cx="4273365" cy="7675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الخصائص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857F259A-CB6F-4F8D-91CE-24008A888C0F}"/>
              </a:ext>
            </a:extLst>
          </p:cNvPr>
          <p:cNvSpPr/>
          <p:nvPr/>
        </p:nvSpPr>
        <p:spPr>
          <a:xfrm>
            <a:off x="4672548" y="3429000"/>
            <a:ext cx="333196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متوازيان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30C0439F-B36F-4176-B8F0-E075A0B5991C}"/>
              </a:ext>
            </a:extLst>
          </p:cNvPr>
          <p:cNvSpPr/>
          <p:nvPr/>
        </p:nvSpPr>
        <p:spPr>
          <a:xfrm>
            <a:off x="308009" y="3428999"/>
            <a:ext cx="4249923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لا يلتقيان مهما امتدا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27E82B-30B6-47A3-A2F7-6F19823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453" y="1463040"/>
            <a:ext cx="4185880" cy="43298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1EBB74-F40D-43B3-860C-1E91F931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10" y="2199545"/>
            <a:ext cx="4185880" cy="43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339797" y="856586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68BA6C-6E3F-4B76-9599-E14DF9CF4692}"/>
              </a:ext>
            </a:extLst>
          </p:cNvPr>
          <p:cNvSpPr/>
          <p:nvPr/>
        </p:nvSpPr>
        <p:spPr>
          <a:xfrm>
            <a:off x="4977619" y="887608"/>
            <a:ext cx="2574389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الحالة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E0D580-150C-4412-9DB6-8C98561C363F}"/>
              </a:ext>
            </a:extLst>
          </p:cNvPr>
          <p:cNvSpPr/>
          <p:nvPr/>
        </p:nvSpPr>
        <p:spPr>
          <a:xfrm>
            <a:off x="481515" y="887608"/>
            <a:ext cx="4273365" cy="7675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الخصائص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857F259A-CB6F-4F8D-91CE-24008A888C0F}"/>
              </a:ext>
            </a:extLst>
          </p:cNvPr>
          <p:cNvSpPr/>
          <p:nvPr/>
        </p:nvSpPr>
        <p:spPr>
          <a:xfrm>
            <a:off x="4672548" y="3429000"/>
            <a:ext cx="333196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متقاطعان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30C0439F-B36F-4176-B8F0-E075A0B5991C}"/>
              </a:ext>
            </a:extLst>
          </p:cNvPr>
          <p:cNvSpPr/>
          <p:nvPr/>
        </p:nvSpPr>
        <p:spPr>
          <a:xfrm>
            <a:off x="308009" y="3428999"/>
            <a:ext cx="4249923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يشتركان بنقطة واحدة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27E82B-30B6-47A3-A2F7-6F19823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9829">
            <a:off x="7581574" y="1729318"/>
            <a:ext cx="4185880" cy="43298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1EBB74-F40D-43B3-860C-1E91F931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3247">
            <a:off x="7600311" y="1729318"/>
            <a:ext cx="4185880" cy="43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1DE4120-AFBA-4C4F-9E48-3AC628E19ED1}"/>
              </a:ext>
            </a:extLst>
          </p:cNvPr>
          <p:cNvSpPr/>
          <p:nvPr/>
        </p:nvSpPr>
        <p:spPr>
          <a:xfrm>
            <a:off x="8339797" y="856586"/>
            <a:ext cx="257438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الشـــــــــكل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68BA6C-6E3F-4B76-9599-E14DF9CF4692}"/>
              </a:ext>
            </a:extLst>
          </p:cNvPr>
          <p:cNvSpPr/>
          <p:nvPr/>
        </p:nvSpPr>
        <p:spPr>
          <a:xfrm>
            <a:off x="4977619" y="887608"/>
            <a:ext cx="2574389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الحالة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1E0D580-150C-4412-9DB6-8C98561C363F}"/>
              </a:ext>
            </a:extLst>
          </p:cNvPr>
          <p:cNvSpPr/>
          <p:nvPr/>
        </p:nvSpPr>
        <p:spPr>
          <a:xfrm>
            <a:off x="481515" y="887608"/>
            <a:ext cx="4273365" cy="7675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الخصائص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857F259A-CB6F-4F8D-91CE-24008A888C0F}"/>
              </a:ext>
            </a:extLst>
          </p:cNvPr>
          <p:cNvSpPr/>
          <p:nvPr/>
        </p:nvSpPr>
        <p:spPr>
          <a:xfrm>
            <a:off x="4672548" y="3429000"/>
            <a:ext cx="3331969" cy="7675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متعامدان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30C0439F-B36F-4176-B8F0-E075A0B5991C}"/>
              </a:ext>
            </a:extLst>
          </p:cNvPr>
          <p:cNvSpPr/>
          <p:nvPr/>
        </p:nvSpPr>
        <p:spPr>
          <a:xfrm>
            <a:off x="308009" y="3428999"/>
            <a:ext cx="4249923" cy="7675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يشكلان 4 زوايا طبوقة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27E82B-30B6-47A3-A2F7-6F19823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34133" y="1405761"/>
            <a:ext cx="4185880" cy="43298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1EBB74-F40D-43B3-860C-1E91F931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00" y="1477747"/>
            <a:ext cx="4185880" cy="43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A2BB5CB0-7947-4BBE-9D74-D73B72B4122D}"/>
              </a:ext>
            </a:extLst>
          </p:cNvPr>
          <p:cNvSpPr/>
          <p:nvPr/>
        </p:nvSpPr>
        <p:spPr>
          <a:xfrm>
            <a:off x="7638757" y="281354"/>
            <a:ext cx="3938952" cy="1280160"/>
          </a:xfrm>
          <a:prstGeom prst="wedgeEllipseCallout">
            <a:avLst>
              <a:gd name="adj1" fmla="val 2711"/>
              <a:gd name="adj2" fmla="val 784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تعالوا بنا نتمرن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52DDEE1-2BA4-400F-BB36-1021BEF0FC36}"/>
              </a:ext>
            </a:extLst>
          </p:cNvPr>
          <p:cNvSpPr/>
          <p:nvPr/>
        </p:nvSpPr>
        <p:spPr>
          <a:xfrm>
            <a:off x="8062860" y="1928867"/>
            <a:ext cx="3331969" cy="7675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متوازيان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D4E8EA5-8116-44EC-B0BF-33FB1B6D4D89}"/>
              </a:ext>
            </a:extLst>
          </p:cNvPr>
          <p:cNvSpPr/>
          <p:nvPr/>
        </p:nvSpPr>
        <p:spPr>
          <a:xfrm>
            <a:off x="6372664" y="4059199"/>
            <a:ext cx="3331969" cy="7675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متقاطعان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5EF1FED-AE02-4537-8B24-AFD9CAB0094B}"/>
              </a:ext>
            </a:extLst>
          </p:cNvPr>
          <p:cNvSpPr/>
          <p:nvPr/>
        </p:nvSpPr>
        <p:spPr>
          <a:xfrm>
            <a:off x="4467529" y="5809119"/>
            <a:ext cx="3331969" cy="767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مستقيمان متعامدان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A0C6D37-3409-4B38-BC6E-20D75CC805D3}"/>
              </a:ext>
            </a:extLst>
          </p:cNvPr>
          <p:cNvCxnSpPr/>
          <p:nvPr/>
        </p:nvCxnSpPr>
        <p:spPr>
          <a:xfrm flipH="1">
            <a:off x="1294228" y="2841673"/>
            <a:ext cx="239150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83BD4DF2-3C98-43A3-97D3-F23787E208E4}"/>
              </a:ext>
            </a:extLst>
          </p:cNvPr>
          <p:cNvCxnSpPr/>
          <p:nvPr/>
        </p:nvCxnSpPr>
        <p:spPr>
          <a:xfrm flipH="1">
            <a:off x="1294228" y="3219156"/>
            <a:ext cx="239150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A1AF8B7-E85F-4AE2-AEFF-74B98A6939DB}"/>
              </a:ext>
            </a:extLst>
          </p:cNvPr>
          <p:cNvCxnSpPr/>
          <p:nvPr/>
        </p:nvCxnSpPr>
        <p:spPr>
          <a:xfrm flipH="1">
            <a:off x="1325744" y="1177499"/>
            <a:ext cx="239150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6C26862C-B6BA-40D5-B480-F9EAB03F89A7}"/>
              </a:ext>
            </a:extLst>
          </p:cNvPr>
          <p:cNvCxnSpPr>
            <a:cxnSpLocks/>
          </p:cNvCxnSpPr>
          <p:nvPr/>
        </p:nvCxnSpPr>
        <p:spPr>
          <a:xfrm>
            <a:off x="2535567" y="353367"/>
            <a:ext cx="1" cy="16482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1DC8A4C8-2ABD-4F2E-AD49-8F9973AF57FF}"/>
              </a:ext>
            </a:extLst>
          </p:cNvPr>
          <p:cNvCxnSpPr>
            <a:cxnSpLocks/>
          </p:cNvCxnSpPr>
          <p:nvPr/>
        </p:nvCxnSpPr>
        <p:spPr>
          <a:xfrm flipH="1" flipV="1">
            <a:off x="1491175" y="3753729"/>
            <a:ext cx="2082019" cy="9167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8FA7C6A5-1A01-4D59-99E5-AD0406892C37}"/>
              </a:ext>
            </a:extLst>
          </p:cNvPr>
          <p:cNvCxnSpPr>
            <a:cxnSpLocks/>
          </p:cNvCxnSpPr>
          <p:nvPr/>
        </p:nvCxnSpPr>
        <p:spPr>
          <a:xfrm flipH="1">
            <a:off x="1294228" y="4059199"/>
            <a:ext cx="2391508" cy="375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71AC38FE-189B-4553-850E-12B249A359D9}"/>
              </a:ext>
            </a:extLst>
          </p:cNvPr>
          <p:cNvCxnSpPr/>
          <p:nvPr/>
        </p:nvCxnSpPr>
        <p:spPr>
          <a:xfrm flipH="1">
            <a:off x="3717252" y="2152357"/>
            <a:ext cx="4345608" cy="900332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593B06C7-57E7-4CE5-B6C1-0BC2A482FC5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85736" y="4059199"/>
            <a:ext cx="2686928" cy="383764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31D61C6A-5320-4F00-B345-16B1203600D7}"/>
              </a:ext>
            </a:extLst>
          </p:cNvPr>
          <p:cNvCxnSpPr>
            <a:cxnSpLocks/>
          </p:cNvCxnSpPr>
          <p:nvPr/>
        </p:nvCxnSpPr>
        <p:spPr>
          <a:xfrm flipH="1" flipV="1">
            <a:off x="3573194" y="1303231"/>
            <a:ext cx="2316862" cy="45058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572</TotalTime>
  <Words>75</Words>
  <Application>Microsoft Office PowerPoint</Application>
  <PresentationFormat>شاشة عريضة</PresentationFormat>
  <Paragraphs>26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الصف: الثالث المادة: حساب الدرس: المستقيمات المتقاطعة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50</cp:revision>
  <dcterms:created xsi:type="dcterms:W3CDTF">2020-05-02T02:36:07Z</dcterms:created>
  <dcterms:modified xsi:type="dcterms:W3CDTF">2020-08-19T06:52:47Z</dcterms:modified>
</cp:coreProperties>
</file>