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9" r:id="rId8"/>
    <p:sldId id="266" r:id="rId9"/>
    <p:sldId id="267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1004" y="4792547"/>
            <a:ext cx="3761405" cy="2065453"/>
          </a:xfrm>
        </p:spPr>
        <p:txBody>
          <a:bodyPr>
            <a:normAutofit fontScale="90000"/>
          </a:bodyPr>
          <a:lstStyle/>
          <a:p>
            <a:pPr algn="r"/>
            <a:r>
              <a:rPr lang="ar-SA" sz="40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</a:t>
            </a:r>
            <a:r>
              <a:rPr lang="ar-SA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4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المقارنة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بين الأعداد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541867" y="626532"/>
            <a:ext cx="8229600" cy="943505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أوازن بين المجموعات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608667" y="1811867"/>
            <a:ext cx="1371600" cy="1041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608667" y="3395134"/>
            <a:ext cx="13716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190067" y="3395134"/>
            <a:ext cx="1371600" cy="1041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190067" y="1811867"/>
            <a:ext cx="1371600" cy="1041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ثلث متساوي الساقين 10"/>
          <p:cNvSpPr/>
          <p:nvPr/>
        </p:nvSpPr>
        <p:spPr>
          <a:xfrm>
            <a:off x="1769534" y="1875367"/>
            <a:ext cx="254000" cy="457200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42" y="1866636"/>
            <a:ext cx="3476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43" y="1854201"/>
            <a:ext cx="3476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67" y="1917965"/>
            <a:ext cx="3476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884" y="1917963"/>
            <a:ext cx="3476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04" y="1917965"/>
            <a:ext cx="3476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47" y="1917964"/>
            <a:ext cx="3476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رابط مستقيم 12"/>
          <p:cNvCxnSpPr/>
          <p:nvPr/>
        </p:nvCxnSpPr>
        <p:spPr>
          <a:xfrm flipH="1">
            <a:off x="3352800" y="2569105"/>
            <a:ext cx="1507067" cy="124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مخطط انسيابي: قرص ممغنط 16"/>
          <p:cNvSpPr/>
          <p:nvPr/>
        </p:nvSpPr>
        <p:spPr>
          <a:xfrm>
            <a:off x="1816100" y="3483504"/>
            <a:ext cx="414867" cy="427566"/>
          </a:xfrm>
          <a:prstGeom prst="flowChartMagneticDisk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67" y="3911070"/>
            <a:ext cx="512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47" y="3886729"/>
            <a:ext cx="512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4" y="3923241"/>
            <a:ext cx="512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7" y="3923241"/>
            <a:ext cx="512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347" y="3435349"/>
            <a:ext cx="512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02" y="3416301"/>
            <a:ext cx="512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78" y="3416301"/>
            <a:ext cx="512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رابط مستقيم 18"/>
          <p:cNvCxnSpPr/>
          <p:nvPr/>
        </p:nvCxnSpPr>
        <p:spPr>
          <a:xfrm flipH="1">
            <a:off x="3352800" y="4148666"/>
            <a:ext cx="15070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479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نفجار 1 6"/>
          <p:cNvSpPr/>
          <p:nvPr/>
        </p:nvSpPr>
        <p:spPr>
          <a:xfrm>
            <a:off x="1049867" y="939800"/>
            <a:ext cx="6163733" cy="3725333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لكم على المتابعة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357636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933"/>
            <a:ext cx="8229600" cy="770468"/>
          </a:xfrm>
        </p:spPr>
        <p:txBody>
          <a:bodyPr>
            <a:no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00200"/>
            <a:ext cx="7408333" cy="247226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ar-SA" sz="2800" b="1" dirty="0" smtClean="0"/>
              <a:t>- أن يقارن التلميذ بين المجموعات باستخدام عبارة أكــبر من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A" sz="2800" b="1" dirty="0" smtClean="0"/>
              <a:t>- أن يقارن </a:t>
            </a:r>
            <a:r>
              <a:rPr lang="ar-SA" sz="2800" b="1" dirty="0"/>
              <a:t>التلميذ بين المجموعات باستخدام عبارة </a:t>
            </a:r>
            <a:r>
              <a:rPr lang="ar-SA" sz="2800" b="1" dirty="0" smtClean="0"/>
              <a:t>أصغر من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A" sz="2800" b="1" dirty="0"/>
              <a:t>أن يوازن التلميذ بين المجموعات باستخدام </a:t>
            </a:r>
            <a:r>
              <a:rPr lang="ar-SA" sz="2800" b="1" dirty="0" smtClean="0"/>
              <a:t>إشارة =</a:t>
            </a:r>
            <a:r>
              <a:rPr lang="en-US" sz="2800" b="1" dirty="0" smtClean="0"/>
              <a:t> -</a:t>
            </a:r>
            <a:endParaRPr lang="en-US" sz="2800" b="1" dirty="0"/>
          </a:p>
          <a:p>
            <a:pPr marL="0" indent="0" algn="r">
              <a:lnSpc>
                <a:spcPct val="150000"/>
              </a:lnSpc>
              <a:buNone/>
            </a:pPr>
            <a:endParaRPr lang="ar-SA" sz="2800" b="1" dirty="0"/>
          </a:p>
          <a:p>
            <a:pPr marL="0" indent="0" algn="r">
              <a:lnSpc>
                <a:spcPct val="150000"/>
              </a:lnSpc>
              <a:buNone/>
            </a:pPr>
            <a:endParaRPr lang="en-US" sz="2800" b="1" dirty="0"/>
          </a:p>
          <a:p>
            <a:pPr marL="0" indent="0" algn="r">
              <a:lnSpc>
                <a:spcPct val="150000"/>
              </a:lnSpc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أصل المجموعة بالعدد المناسب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879599" y="1222905"/>
            <a:ext cx="1439334" cy="148166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875866" y="2924705"/>
            <a:ext cx="1439334" cy="15541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875866" y="1222905"/>
            <a:ext cx="1439334" cy="148166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879599" y="3026305"/>
            <a:ext cx="1439334" cy="156633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4334933" y="1222905"/>
            <a:ext cx="609600" cy="6011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ar-SA" sz="4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4334933" y="2298171"/>
            <a:ext cx="618066" cy="5879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4334933" y="3212571"/>
            <a:ext cx="618066" cy="596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ar-SA" sz="4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4356099" y="4180417"/>
            <a:ext cx="596900" cy="596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ar-SA" sz="5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871" y="1257284"/>
            <a:ext cx="473778" cy="62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50" y="3212571"/>
            <a:ext cx="1238243" cy="875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92" y="2005458"/>
            <a:ext cx="506990" cy="6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040019"/>
            <a:ext cx="465472" cy="60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23" y="1239311"/>
            <a:ext cx="487938" cy="63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21" y="3185203"/>
            <a:ext cx="1273290" cy="124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أحوط المجموعة الأكثر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902199" y="1663699"/>
            <a:ext cx="1151467" cy="165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764865" y="1701799"/>
            <a:ext cx="1151467" cy="165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31068" y="1701799"/>
            <a:ext cx="1134533" cy="165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143000" y="1663699"/>
            <a:ext cx="1134533" cy="165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80" y="2654300"/>
            <a:ext cx="469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15" y="2527299"/>
            <a:ext cx="469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66" y="2489198"/>
            <a:ext cx="469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99" y="1769534"/>
            <a:ext cx="469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66" y="1769534"/>
            <a:ext cx="469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31" y="1879599"/>
            <a:ext cx="469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432" y="1879599"/>
            <a:ext cx="469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82" y="2184399"/>
            <a:ext cx="469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541867" y="626532"/>
            <a:ext cx="8229600" cy="943505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أحوط المجموعة الأكثر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902199" y="1663699"/>
            <a:ext cx="1151467" cy="165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764865" y="1701799"/>
            <a:ext cx="1151467" cy="165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31068" y="1701799"/>
            <a:ext cx="1134533" cy="1651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80" y="2654300"/>
            <a:ext cx="469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31" y="1879599"/>
            <a:ext cx="469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432" y="1879599"/>
            <a:ext cx="469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82" y="2184399"/>
            <a:ext cx="469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1" t="19397" r="38519" b="20331"/>
          <a:stretch/>
        </p:blipFill>
        <p:spPr>
          <a:xfrm>
            <a:off x="842002" y="1325032"/>
            <a:ext cx="2023533" cy="24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أحوط المجموعة الأقل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1595965"/>
            <a:ext cx="1346201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99" y="1800817"/>
            <a:ext cx="1346201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9" y="1854264"/>
            <a:ext cx="1287516" cy="129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55" y="1723233"/>
            <a:ext cx="1340378" cy="134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أحوط المجموعة الأقل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1595965"/>
            <a:ext cx="1346201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99" y="1800817"/>
            <a:ext cx="1346201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9" y="1854264"/>
            <a:ext cx="1287516" cy="129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55" y="1723233"/>
            <a:ext cx="1340378" cy="134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رابط مستقيم 4"/>
          <p:cNvCxnSpPr/>
          <p:nvPr/>
        </p:nvCxnSpPr>
        <p:spPr>
          <a:xfrm>
            <a:off x="2884488" y="1485371"/>
            <a:ext cx="1662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2884488" y="1484844"/>
            <a:ext cx="0" cy="17658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4546600" y="1485371"/>
            <a:ext cx="0" cy="1765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>
            <a:off x="2884488" y="3250673"/>
            <a:ext cx="1662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6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Sakkal Majalla" panose="02000000000000000000" pitchFamily="2" charset="-78"/>
                <a:cs typeface="Sakkal Majalla" panose="02000000000000000000" pitchFamily="2" charset="-78"/>
              </a:rPr>
              <a:t>أصل بخط بين كل طفل وفرشاة أسنانه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620" y="1222904"/>
            <a:ext cx="79079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58" y="2868084"/>
            <a:ext cx="792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52" y="4510616"/>
            <a:ext cx="792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934" y="1417638"/>
            <a:ext cx="729721" cy="72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68" y="3100388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68" y="5031052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Sakkal Majalla" panose="02000000000000000000" pitchFamily="2" charset="-78"/>
                <a:cs typeface="Sakkal Majalla" panose="02000000000000000000" pitchFamily="2" charset="-78"/>
              </a:rPr>
              <a:t>أصل بخط بين كل طفل وفرشاة أسنانه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97" y="1184938"/>
            <a:ext cx="532562" cy="105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21" y="2393952"/>
            <a:ext cx="578114" cy="104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22" y="3600845"/>
            <a:ext cx="578114" cy="99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72" y="1417638"/>
            <a:ext cx="729721" cy="72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06" y="2645107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11" y="3735652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سهم إلى اليمين 11"/>
          <p:cNvSpPr/>
          <p:nvPr/>
        </p:nvSpPr>
        <p:spPr>
          <a:xfrm>
            <a:off x="5757333" y="1710004"/>
            <a:ext cx="762000" cy="1949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سهم إلى اليمين 12"/>
          <p:cNvSpPr/>
          <p:nvPr/>
        </p:nvSpPr>
        <p:spPr>
          <a:xfrm>
            <a:off x="5757333" y="2914718"/>
            <a:ext cx="762000" cy="2094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 إلى اليمين 13"/>
          <p:cNvSpPr/>
          <p:nvPr/>
        </p:nvSpPr>
        <p:spPr>
          <a:xfrm>
            <a:off x="5757334" y="3954985"/>
            <a:ext cx="762000" cy="2450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007533" y="1549400"/>
            <a:ext cx="3683000" cy="265059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      </a:t>
            </a:r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3   </a:t>
            </a:r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                    هو3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أن: عدد        </a:t>
            </a:r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يساوي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</a:t>
            </a:r>
          </a:p>
          <a:p>
            <a:pPr algn="r"/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     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en-US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28" y="1723762"/>
            <a:ext cx="294991" cy="5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70" y="1771258"/>
            <a:ext cx="582281" cy="58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33" y="2753125"/>
            <a:ext cx="2921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86" y="2784807"/>
            <a:ext cx="5857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861169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304</TotalTime>
  <Words>89</Words>
  <Application>Microsoft Office PowerPoint</Application>
  <PresentationFormat>عرض على الشاشة (3:4)‏</PresentationFormat>
  <Paragraphs>24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school</vt:lpstr>
      <vt:lpstr>الصف: الأول المادة: حساب الدرس: المقارنة بين الأعداد</vt:lpstr>
      <vt:lpstr>مخرجات التعلم</vt:lpstr>
      <vt:lpstr>أصل المجموعة بالعدد المناسب</vt:lpstr>
      <vt:lpstr>أحوط المجموعة الأكثر</vt:lpstr>
      <vt:lpstr>أحوط المجموعة الأكثر</vt:lpstr>
      <vt:lpstr>أحوط المجموعة الأقل</vt:lpstr>
      <vt:lpstr>أحوط المجموعة الأقل</vt:lpstr>
      <vt:lpstr>أصل بخط بين كل طفل وفرشاة أسنانه</vt:lpstr>
      <vt:lpstr>أصل بخط بين كل طفل وفرشاة أسنانه</vt:lpstr>
      <vt:lpstr>أوازن بين المجموعات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ttiger</cp:lastModifiedBy>
  <cp:revision>32</cp:revision>
  <dcterms:created xsi:type="dcterms:W3CDTF">2020-05-02T02:36:07Z</dcterms:created>
  <dcterms:modified xsi:type="dcterms:W3CDTF">2020-07-07T06:59:33Z</dcterms:modified>
</cp:coreProperties>
</file>