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6"/>
  </p:notesMasterIdLst>
  <p:sldIdLst>
    <p:sldId id="261" r:id="rId3"/>
    <p:sldId id="277" r:id="rId4"/>
    <p:sldId id="258" r:id="rId5"/>
    <p:sldId id="276" r:id="rId6"/>
    <p:sldId id="278" r:id="rId7"/>
    <p:sldId id="279" r:id="rId8"/>
    <p:sldId id="280" r:id="rId9"/>
    <p:sldId id="281" r:id="rId10"/>
    <p:sldId id="283" r:id="rId11"/>
    <p:sldId id="282" r:id="rId12"/>
    <p:sldId id="267" r:id="rId13"/>
    <p:sldId id="284" r:id="rId14"/>
    <p:sldId id="26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0522" autoAdjust="0"/>
  </p:normalViewPr>
  <p:slideViewPr>
    <p:cSldViewPr snapToGrid="0" snapToObjects="1">
      <p:cViewPr>
        <p:scale>
          <a:sx n="72" d="100"/>
          <a:sy n="72" d="100"/>
        </p:scale>
        <p:origin x="-653" y="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يتعرّف التلميذ إلى الحيوانات الفقارية</a:t>
          </a:r>
          <a:endParaRPr lang="ar-SA" sz="32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يتعرّف التلميذ إلى الحيوانات </a:t>
          </a:r>
          <a:r>
            <a:rPr lang="ar-SA" sz="3200" dirty="0" err="1" smtClean="0">
              <a:latin typeface="Sakkal Majalla" pitchFamily="2" charset="-78"/>
              <a:cs typeface="Sakkal Majalla" pitchFamily="2" charset="-78"/>
            </a:rPr>
            <a:t>اللا</a:t>
          </a:r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 فقاريّة</a:t>
          </a:r>
          <a:endParaRPr lang="ar-SA" sz="3200" dirty="0" smtClean="0">
            <a:latin typeface="Sakkal Majalla" pitchFamily="2" charset="-78"/>
            <a:cs typeface="Sakkal Majalla" pitchFamily="2" charset="-78"/>
          </a:endParaRP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074E04B-0E6C-4B7D-916E-421F09730490}" type="pres">
      <dgm:prSet presAssocID="{32A55A70-DE80-4B23-8B4C-2CE86E7A92EE}" presName="parentText" presStyleLbl="node1" presStyleIdx="0" presStyleCnt="2" custScaleX="95056" custScaleY="13240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6CA539D-EBAE-4D0C-AE37-AF17436928CE}" type="pres">
      <dgm:prSet presAssocID="{4CE1B561-E7B1-435B-BB9E-35DC905971B1}" presName="parentText" presStyleLbl="node1" presStyleIdx="1" presStyleCnt="2" custScaleX="103991" custScaleY="1244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</dgm:ptLst>
  <dgm:cxnLst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06/12/1441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الهيكل عند الحيوانات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5465135" y="935665"/>
            <a:ext cx="181816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48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52894" y="1959050"/>
            <a:ext cx="595423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بعض الحيوانات لها هيكل خارجيّ وتدعى لا فقاريّات </a:t>
            </a:r>
            <a:endParaRPr lang="ar-SA" sz="48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صورة 9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" y="358849"/>
            <a:ext cx="18288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961983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تتشابه الفقاريّات </a:t>
            </a:r>
            <a:r>
              <a:rPr lang="ar-SA" sz="44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</a:t>
            </a:r>
            <a:r>
              <a:rPr lang="ar-SA" sz="44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ـــ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1658680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الشكل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78163" y="1658680"/>
            <a:ext cx="173098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اللون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28531" y="1658680"/>
            <a:ext cx="264963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الهيكل العظمي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2390" y="1658680"/>
            <a:ext cx="189614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الحجم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64" y="2624514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88829" y="1277018"/>
            <a:ext cx="761645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يساعد الهيكل الخارجيّ للحيوانات على: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09146" y="2046459"/>
            <a:ext cx="189614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الحركة</a:t>
            </a:r>
            <a:endParaRPr lang="ar-SA" sz="4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978164" y="2046459"/>
            <a:ext cx="1730981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الحماية</a:t>
            </a:r>
            <a:endParaRPr lang="ar-SA" sz="4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328532" y="2046459"/>
            <a:ext cx="2649632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الغذاء</a:t>
            </a:r>
            <a:endParaRPr lang="ar-SA" sz="4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2391" y="2046459"/>
            <a:ext cx="2417136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التكاثر</a:t>
            </a:r>
            <a:endParaRPr lang="ar-SA" sz="4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06" y="2815900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  <a:endParaRPr lang="ar-SA" sz="4800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/>
        </p:nvGraphicFramePr>
        <p:xfrm>
          <a:off x="2006538" y="1131397"/>
          <a:ext cx="4947155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446671" y="354246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</a:t>
            </a:r>
            <a:r>
              <a:rPr lang="ar-SA" sz="40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أجب: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803422" y="3555243"/>
            <a:ext cx="31064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صورة 10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902" y="354245"/>
            <a:ext cx="2363769" cy="4383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539023" y="295054"/>
            <a:ext cx="198130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تأمّل الصور </a:t>
            </a:r>
            <a:r>
              <a:rPr lang="ar-SA" sz="3600" dirty="0" err="1" smtClean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 أجب: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صورة 5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" y="295054"/>
            <a:ext cx="5032152" cy="3234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555.jpg"/>
          <p:cNvPicPr>
            <a:picLocks noChangeAspect="1"/>
          </p:cNvPicPr>
          <p:nvPr/>
        </p:nvPicPr>
        <p:blipFill>
          <a:blip r:embed="rId3"/>
          <a:srcRect r="-957" b="3059"/>
          <a:stretch>
            <a:fillRect/>
          </a:stretch>
        </p:blipFill>
        <p:spPr>
          <a:xfrm>
            <a:off x="2672771" y="295718"/>
            <a:ext cx="4036373" cy="343612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315741" y="295718"/>
            <a:ext cx="22875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latin typeface="Sakkal Majalla" pitchFamily="2" charset="-78"/>
                <a:cs typeface="Sakkal Majalla" pitchFamily="2" charset="-78"/>
              </a:rPr>
              <a:t>تأمّل الصورة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2509284" y="358850"/>
            <a:ext cx="3965944" cy="62324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881424" y="358849"/>
            <a:ext cx="329609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أجب</a:t>
            </a:r>
            <a:endParaRPr lang="ar-SA" sz="48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509284" y="1051347"/>
            <a:ext cx="59365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اذكر أسماء الحيوانات في الصور السابقة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624921" y="1634560"/>
            <a:ext cx="618814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هل تتشابه تلك الحيوانات في الشكل؟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صورة 9" descr="gg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903" y="3538721"/>
            <a:ext cx="1384093" cy="121860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6568" y="2338392"/>
            <a:ext cx="618814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لماذا لا نرى الهيكل العظميّ لدى بعض الحيوانات؟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595424" y="2375801"/>
            <a:ext cx="59648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بعض الحيوانات لها هيكل عظميّ داخليّ وتسمّى بالفقاريّات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انفجار 2 3"/>
          <p:cNvSpPr/>
          <p:nvPr/>
        </p:nvSpPr>
        <p:spPr>
          <a:xfrm>
            <a:off x="3604437" y="233916"/>
            <a:ext cx="3763926" cy="214188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4242391" y="956930"/>
            <a:ext cx="2147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48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6762307" y="276447"/>
            <a:ext cx="181816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تأمّل وأجب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صورة 6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78" y="276447"/>
            <a:ext cx="4876729" cy="276221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2775098" y="3274828"/>
            <a:ext cx="3848987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أين يسكن جسم الحلزون الرخو</a:t>
            </a:r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6762307" y="512618"/>
            <a:ext cx="181816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تأمّل وأجب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صورة 7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85" y="363762"/>
            <a:ext cx="3299122" cy="329912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78465" y="2462555"/>
            <a:ext cx="313660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لماذا لا تتأذى الخنفساء إذا سقطت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114</Words>
  <Application>Microsoft Office PowerPoint</Application>
  <PresentationFormat>عرض على الشاشة (9:16)‏</PresentationFormat>
  <Paragraphs>33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school</vt:lpstr>
      <vt:lpstr>الصف : الثالث المادة : العلوم  الدرس : الهيكل عند الحيوانات</vt:lpstr>
      <vt:lpstr>مخرجات التعلم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115</cp:revision>
  <dcterms:created xsi:type="dcterms:W3CDTF">2020-05-02T02:36:07Z</dcterms:created>
  <dcterms:modified xsi:type="dcterms:W3CDTF">2020-07-26T09:05:45Z</dcterms:modified>
</cp:coreProperties>
</file>