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9"/>
  </p:notesMasterIdLst>
  <p:sldIdLst>
    <p:sldId id="256" r:id="rId2"/>
    <p:sldId id="264" r:id="rId3"/>
    <p:sldId id="265" r:id="rId4"/>
    <p:sldId id="257" r:id="rId5"/>
    <p:sldId id="258" r:id="rId6"/>
    <p:sldId id="259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E3F1"/>
    <a:srgbClr val="9CE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671EE79-28A6-46FA-911E-EFFD112A0C4A}" type="datetimeFigureOut">
              <a:rPr lang="ar-AE" smtClean="0"/>
              <a:t>07/11/1441</a:t>
            </a:fld>
            <a:endParaRPr lang="ar-A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4901D13-C728-48EE-B6F6-E5666AEA4BB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246362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1D13-C728-48EE-B6F6-E5666AEA4BB1}" type="slidenum">
              <a:rPr lang="ar-AE" smtClean="0"/>
              <a:t>4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12136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media4.wma"/><Relationship Id="rId7" Type="http://schemas.openxmlformats.org/officeDocument/2006/relationships/image" Target="../media/image2.png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media6.wma"/><Relationship Id="rId7" Type="http://schemas.openxmlformats.org/officeDocument/2006/relationships/image" Target="../media/image8.png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10" Type="http://schemas.openxmlformats.org/officeDocument/2006/relationships/image" Target="../media/image11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2825087" y="4640239"/>
            <a:ext cx="313898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/>
              <a:t>الدرس الأول </a:t>
            </a:r>
          </a:p>
          <a:p>
            <a:pPr algn="ctr"/>
            <a:r>
              <a:rPr lang="ar-SA" sz="2800" dirty="0" smtClean="0"/>
              <a:t>الوقت بالساعة .النشاط والمدة </a:t>
            </a:r>
            <a:endParaRPr lang="ar-AE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209">
        <p:split orient="vert"/>
      </p:transition>
    </mc:Choice>
    <mc:Fallback xmlns="">
      <p:transition spd="slow" advTm="1120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787857" y="327547"/>
            <a:ext cx="5158853" cy="113276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dirty="0">
              <a:solidFill>
                <a:srgbClr val="FF0000"/>
              </a:solidFill>
            </a:endParaRPr>
          </a:p>
          <a:p>
            <a:pPr algn="ctr"/>
            <a:r>
              <a:rPr lang="ar-SA" sz="3200" dirty="0">
                <a:solidFill>
                  <a:srgbClr val="FF0000"/>
                </a:solidFill>
              </a:rPr>
              <a:t>الوقت بالساعة .النشاط والمدة </a:t>
            </a:r>
            <a:endParaRPr lang="ar-AE" sz="3200" dirty="0">
              <a:solidFill>
                <a:srgbClr val="FF0000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2277091" y="1528550"/>
            <a:ext cx="6346209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3200" dirty="0" smtClean="0"/>
              <a:t>عزيزي التلميذ يتوقع منك في نهاية الدرس ان:</a:t>
            </a:r>
          </a:p>
          <a:p>
            <a:pPr algn="r" rtl="1"/>
            <a:r>
              <a:rPr lang="ar-SY" sz="3200" dirty="0" smtClean="0"/>
              <a:t>1. تقدر قيمة الوقت </a:t>
            </a:r>
          </a:p>
          <a:p>
            <a:pPr algn="r" rtl="1"/>
            <a:r>
              <a:rPr lang="ar-SY" sz="3200" dirty="0" smtClean="0"/>
              <a:t>2.تقرأ الساعة بشكل صحيح </a:t>
            </a:r>
          </a:p>
          <a:p>
            <a:pPr algn="r" rtl="1"/>
            <a:r>
              <a:rPr lang="ar-SY" sz="3200" dirty="0" smtClean="0"/>
              <a:t>3.تحسب المدة الزمنية </a:t>
            </a:r>
            <a:endParaRPr lang="ar-AE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3273363"/>
      </p:ext>
    </p:extLst>
  </p:cSld>
  <p:clrMapOvr>
    <a:masterClrMapping/>
  </p:clrMapOvr>
  <p:transition spd="slow" advTm="2129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ت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787857" y="436729"/>
            <a:ext cx="5158853" cy="113276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FF0000"/>
                </a:solidFill>
              </a:rPr>
              <a:t>الوقت بالساعة .النشاط والمدة </a:t>
            </a:r>
            <a:endParaRPr lang="ar-AE" sz="3200" dirty="0">
              <a:solidFill>
                <a:srgbClr val="FF0000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2863945" y="1419368"/>
            <a:ext cx="5759355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2400" dirty="0" smtClean="0"/>
              <a:t>قدّر الوقت الذي تستغرقه في عمل الأشياء التالية:</a:t>
            </a:r>
          </a:p>
          <a:p>
            <a:pPr algn="r" rtl="1"/>
            <a:endParaRPr lang="ar-SY" sz="2400" dirty="0"/>
          </a:p>
          <a:p>
            <a:pPr algn="r" rtl="1"/>
            <a:r>
              <a:rPr lang="ar-SY" sz="2400" dirty="0" smtClean="0"/>
              <a:t>تناول الطعام ؟</a:t>
            </a:r>
            <a:endParaRPr lang="ar-SY" sz="2400" dirty="0"/>
          </a:p>
          <a:p>
            <a:pPr algn="r" rtl="1"/>
            <a:r>
              <a:rPr lang="ar-SY" sz="2400" dirty="0" smtClean="0"/>
              <a:t>كتابة اسمك ؟ </a:t>
            </a:r>
          </a:p>
          <a:p>
            <a:pPr algn="r" rtl="1"/>
            <a:r>
              <a:rPr lang="ar-SY" sz="2400" dirty="0" smtClean="0"/>
              <a:t>شرب الماء ؟     </a:t>
            </a:r>
            <a:endParaRPr lang="ar-AE" sz="24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5418162" y="2077588"/>
            <a:ext cx="17196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2400" dirty="0" smtClean="0"/>
              <a:t>اكثر من دقيقة</a:t>
            </a:r>
            <a:endParaRPr lang="ar-AE" sz="24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5418161" y="2487141"/>
            <a:ext cx="17196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2400" dirty="0" smtClean="0"/>
              <a:t>تقريبا دقيقة</a:t>
            </a:r>
            <a:endParaRPr lang="ar-AE" sz="24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5486589" y="2870639"/>
            <a:ext cx="17196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2400" dirty="0" smtClean="0"/>
              <a:t>اقل من  دقيقة</a:t>
            </a:r>
            <a:endParaRPr lang="ar-A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616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5623">
        <p:circle/>
      </p:transition>
    </mc:Choice>
    <mc:Fallback xmlns="">
      <p:transition spd="slow" advTm="4562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تمرير أفقي 1"/>
          <p:cNvSpPr/>
          <p:nvPr/>
        </p:nvSpPr>
        <p:spPr>
          <a:xfrm>
            <a:off x="1787857" y="423081"/>
            <a:ext cx="5158853" cy="113276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FF0000"/>
                </a:solidFill>
              </a:rPr>
              <a:t>الوقت بالساعة .النشاط والمدة </a:t>
            </a:r>
            <a:endParaRPr lang="ar-AE" sz="3200" dirty="0">
              <a:solidFill>
                <a:srgbClr val="FF0000"/>
              </a:solidFill>
            </a:endParaRPr>
          </a:p>
        </p:txBody>
      </p:sp>
      <p:grpSp>
        <p:nvGrpSpPr>
          <p:cNvPr id="4" name="Group 514317"/>
          <p:cNvGrpSpPr/>
          <p:nvPr/>
        </p:nvGrpSpPr>
        <p:grpSpPr>
          <a:xfrm>
            <a:off x="3793154" y="2067403"/>
            <a:ext cx="4830146" cy="3646160"/>
            <a:chOff x="466516" y="0"/>
            <a:chExt cx="4830206" cy="3646185"/>
          </a:xfrm>
        </p:grpSpPr>
        <p:sp>
          <p:nvSpPr>
            <p:cNvPr id="6" name="Rectangle 32114"/>
            <p:cNvSpPr/>
            <p:nvPr/>
          </p:nvSpPr>
          <p:spPr>
            <a:xfrm>
              <a:off x="2134978" y="0"/>
              <a:ext cx="423221" cy="37052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32115"/>
            <p:cNvSpPr/>
            <p:nvPr/>
          </p:nvSpPr>
          <p:spPr>
            <a:xfrm>
              <a:off x="2467820" y="25603"/>
              <a:ext cx="0" cy="37052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32117"/>
            <p:cNvSpPr/>
            <p:nvPr/>
          </p:nvSpPr>
          <p:spPr>
            <a:xfrm>
              <a:off x="2947880" y="0"/>
              <a:ext cx="100941" cy="37052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32123"/>
            <p:cNvSpPr/>
            <p:nvPr/>
          </p:nvSpPr>
          <p:spPr>
            <a:xfrm>
              <a:off x="5208399" y="374650"/>
              <a:ext cx="88323" cy="324206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Shape 32133"/>
            <p:cNvSpPr/>
            <p:nvPr/>
          </p:nvSpPr>
          <p:spPr>
            <a:xfrm>
              <a:off x="1007474" y="1878904"/>
              <a:ext cx="1125309" cy="1125296"/>
            </a:xfrm>
            <a:custGeom>
              <a:avLst/>
              <a:gdLst/>
              <a:ahLst/>
              <a:cxnLst/>
              <a:rect l="0" t="0" r="0" b="0"/>
              <a:pathLst>
                <a:path w="1125309" h="1125296">
                  <a:moveTo>
                    <a:pt x="562673" y="0"/>
                  </a:moveTo>
                  <a:lnTo>
                    <a:pt x="562648" y="0"/>
                  </a:lnTo>
                  <a:lnTo>
                    <a:pt x="562597" y="0"/>
                  </a:lnTo>
                  <a:cubicBezTo>
                    <a:pt x="407771" y="0"/>
                    <a:pt x="267144" y="63208"/>
                    <a:pt x="165202" y="165176"/>
                  </a:cubicBezTo>
                  <a:cubicBezTo>
                    <a:pt x="63221" y="267132"/>
                    <a:pt x="0" y="407771"/>
                    <a:pt x="0" y="562623"/>
                  </a:cubicBezTo>
                  <a:lnTo>
                    <a:pt x="0" y="562648"/>
                  </a:lnTo>
                  <a:lnTo>
                    <a:pt x="0" y="562699"/>
                  </a:lnTo>
                  <a:cubicBezTo>
                    <a:pt x="0" y="717512"/>
                    <a:pt x="63221" y="858152"/>
                    <a:pt x="165176" y="960107"/>
                  </a:cubicBezTo>
                  <a:cubicBezTo>
                    <a:pt x="267132" y="1062050"/>
                    <a:pt x="407784" y="1125296"/>
                    <a:pt x="562623" y="1125296"/>
                  </a:cubicBezTo>
                  <a:lnTo>
                    <a:pt x="562648" y="1125296"/>
                  </a:lnTo>
                  <a:lnTo>
                    <a:pt x="562699" y="1125296"/>
                  </a:lnTo>
                  <a:cubicBezTo>
                    <a:pt x="717537" y="1125296"/>
                    <a:pt x="858152" y="1062076"/>
                    <a:pt x="960107" y="960133"/>
                  </a:cubicBezTo>
                  <a:cubicBezTo>
                    <a:pt x="1062076" y="858152"/>
                    <a:pt x="1125296" y="717512"/>
                    <a:pt x="1125309" y="562673"/>
                  </a:cubicBezTo>
                  <a:lnTo>
                    <a:pt x="1125309" y="562648"/>
                  </a:lnTo>
                  <a:lnTo>
                    <a:pt x="1125309" y="562610"/>
                  </a:lnTo>
                  <a:cubicBezTo>
                    <a:pt x="1125296" y="407759"/>
                    <a:pt x="1062076" y="267144"/>
                    <a:pt x="960120" y="165176"/>
                  </a:cubicBezTo>
                  <a:cubicBezTo>
                    <a:pt x="858164" y="63208"/>
                    <a:pt x="717512" y="0"/>
                    <a:pt x="562673" y="0"/>
                  </a:cubicBezTo>
                  <a:close/>
                </a:path>
              </a:pathLst>
            </a:custGeom>
            <a:ln w="6414" cap="flat">
              <a:miter lim="127000"/>
            </a:ln>
          </p:spPr>
          <p:style>
            <a:lnRef idx="1">
              <a:srgbClr val="635A5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" name="Shape 32134"/>
            <p:cNvSpPr/>
            <p:nvPr/>
          </p:nvSpPr>
          <p:spPr>
            <a:xfrm>
              <a:off x="861424" y="1732839"/>
              <a:ext cx="1417409" cy="1417409"/>
            </a:xfrm>
            <a:custGeom>
              <a:avLst/>
              <a:gdLst/>
              <a:ahLst/>
              <a:cxnLst/>
              <a:rect l="0" t="0" r="0" b="0"/>
              <a:pathLst>
                <a:path w="1417409" h="1417409">
                  <a:moveTo>
                    <a:pt x="708698" y="0"/>
                  </a:moveTo>
                  <a:cubicBezTo>
                    <a:pt x="1099033" y="0"/>
                    <a:pt x="1417409" y="318376"/>
                    <a:pt x="1417409" y="708711"/>
                  </a:cubicBezTo>
                  <a:cubicBezTo>
                    <a:pt x="1417409" y="1099058"/>
                    <a:pt x="1099033" y="1417409"/>
                    <a:pt x="708698" y="1417409"/>
                  </a:cubicBezTo>
                  <a:cubicBezTo>
                    <a:pt x="318364" y="1417409"/>
                    <a:pt x="0" y="1099058"/>
                    <a:pt x="0" y="708711"/>
                  </a:cubicBezTo>
                  <a:cubicBezTo>
                    <a:pt x="0" y="318376"/>
                    <a:pt x="318364" y="0"/>
                    <a:pt x="70869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DCD5D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" name="Shape 32135"/>
            <p:cNvSpPr/>
            <p:nvPr/>
          </p:nvSpPr>
          <p:spPr>
            <a:xfrm>
              <a:off x="861424" y="1732839"/>
              <a:ext cx="1417409" cy="1417409"/>
            </a:xfrm>
            <a:custGeom>
              <a:avLst/>
              <a:gdLst/>
              <a:ahLst/>
              <a:cxnLst/>
              <a:rect l="0" t="0" r="0" b="0"/>
              <a:pathLst>
                <a:path w="1417409" h="1417409">
                  <a:moveTo>
                    <a:pt x="708698" y="0"/>
                  </a:moveTo>
                  <a:cubicBezTo>
                    <a:pt x="1099033" y="0"/>
                    <a:pt x="1417409" y="318376"/>
                    <a:pt x="1417409" y="708711"/>
                  </a:cubicBezTo>
                  <a:cubicBezTo>
                    <a:pt x="1417409" y="1099058"/>
                    <a:pt x="1099033" y="1417409"/>
                    <a:pt x="708698" y="1417409"/>
                  </a:cubicBezTo>
                  <a:cubicBezTo>
                    <a:pt x="318364" y="1417409"/>
                    <a:pt x="0" y="1099058"/>
                    <a:pt x="0" y="708711"/>
                  </a:cubicBezTo>
                  <a:cubicBezTo>
                    <a:pt x="0" y="318376"/>
                    <a:pt x="318364" y="0"/>
                    <a:pt x="708698" y="0"/>
                  </a:cubicBezTo>
                  <a:close/>
                </a:path>
              </a:pathLst>
            </a:custGeom>
            <a:ln w="25654" cap="flat">
              <a:miter lim="127000"/>
            </a:ln>
          </p:spPr>
          <p:style>
            <a:lnRef idx="1">
              <a:srgbClr val="9D938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pic>
          <p:nvPicPr>
            <p:cNvPr id="19" name="Picture 32137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786502" y="1760850"/>
              <a:ext cx="1538363" cy="1362393"/>
            </a:xfrm>
            <a:prstGeom prst="rect">
              <a:avLst/>
            </a:prstGeom>
          </p:spPr>
        </p:pic>
        <p:sp>
          <p:nvSpPr>
            <p:cNvPr id="20" name="Shape 32138"/>
            <p:cNvSpPr/>
            <p:nvPr/>
          </p:nvSpPr>
          <p:spPr>
            <a:xfrm>
              <a:off x="1546128" y="2416478"/>
              <a:ext cx="51499" cy="51512"/>
            </a:xfrm>
            <a:custGeom>
              <a:avLst/>
              <a:gdLst/>
              <a:ahLst/>
              <a:cxnLst/>
              <a:rect l="0" t="0" r="0" b="0"/>
              <a:pathLst>
                <a:path w="51499" h="51512">
                  <a:moveTo>
                    <a:pt x="26086" y="191"/>
                  </a:moveTo>
                  <a:cubicBezTo>
                    <a:pt x="40170" y="381"/>
                    <a:pt x="51499" y="12015"/>
                    <a:pt x="51295" y="26099"/>
                  </a:cubicBezTo>
                  <a:cubicBezTo>
                    <a:pt x="51117" y="40183"/>
                    <a:pt x="39484" y="51512"/>
                    <a:pt x="25400" y="51308"/>
                  </a:cubicBezTo>
                  <a:cubicBezTo>
                    <a:pt x="11328" y="51130"/>
                    <a:pt x="0" y="39484"/>
                    <a:pt x="178" y="25400"/>
                  </a:cubicBezTo>
                  <a:cubicBezTo>
                    <a:pt x="356" y="11316"/>
                    <a:pt x="12002" y="0"/>
                    <a:pt x="26086" y="19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2623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" name="Shape 32139"/>
            <p:cNvSpPr/>
            <p:nvPr/>
          </p:nvSpPr>
          <p:spPr>
            <a:xfrm>
              <a:off x="1546128" y="2416478"/>
              <a:ext cx="51499" cy="51512"/>
            </a:xfrm>
            <a:custGeom>
              <a:avLst/>
              <a:gdLst/>
              <a:ahLst/>
              <a:cxnLst/>
              <a:rect l="0" t="0" r="0" b="0"/>
              <a:pathLst>
                <a:path w="51499" h="51512">
                  <a:moveTo>
                    <a:pt x="26086" y="191"/>
                  </a:moveTo>
                  <a:cubicBezTo>
                    <a:pt x="40170" y="381"/>
                    <a:pt x="51499" y="12015"/>
                    <a:pt x="51295" y="26098"/>
                  </a:cubicBezTo>
                  <a:cubicBezTo>
                    <a:pt x="51117" y="40183"/>
                    <a:pt x="39484" y="51512"/>
                    <a:pt x="25400" y="51308"/>
                  </a:cubicBezTo>
                  <a:cubicBezTo>
                    <a:pt x="11328" y="51130"/>
                    <a:pt x="0" y="39484"/>
                    <a:pt x="178" y="25400"/>
                  </a:cubicBezTo>
                  <a:cubicBezTo>
                    <a:pt x="356" y="11316"/>
                    <a:pt x="12002" y="0"/>
                    <a:pt x="26086" y="191"/>
                  </a:cubicBezTo>
                  <a:close/>
                </a:path>
              </a:pathLst>
            </a:custGeom>
            <a:ln w="2769" cap="flat">
              <a:miter lim="127000"/>
            </a:ln>
          </p:spPr>
          <p:style>
            <a:lnRef idx="1">
              <a:srgbClr val="26231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2" name="Shape 32140"/>
            <p:cNvSpPr/>
            <p:nvPr/>
          </p:nvSpPr>
          <p:spPr>
            <a:xfrm>
              <a:off x="1561900" y="1756900"/>
              <a:ext cx="31991" cy="121752"/>
            </a:xfrm>
            <a:custGeom>
              <a:avLst/>
              <a:gdLst/>
              <a:ahLst/>
              <a:cxnLst/>
              <a:rect l="0" t="0" r="0" b="0"/>
              <a:pathLst>
                <a:path w="31991" h="121752">
                  <a:moveTo>
                    <a:pt x="0" y="0"/>
                  </a:moveTo>
                  <a:lnTo>
                    <a:pt x="195" y="0"/>
                  </a:lnTo>
                  <a:lnTo>
                    <a:pt x="31991" y="429"/>
                  </a:lnTo>
                  <a:lnTo>
                    <a:pt x="31991" y="470"/>
                  </a:lnTo>
                  <a:lnTo>
                    <a:pt x="13087" y="121752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3" name="Shape 32141"/>
            <p:cNvSpPr/>
            <p:nvPr/>
          </p:nvSpPr>
          <p:spPr>
            <a:xfrm>
              <a:off x="1223096" y="1838053"/>
              <a:ext cx="71622" cy="114475"/>
            </a:xfrm>
            <a:custGeom>
              <a:avLst/>
              <a:gdLst/>
              <a:ahLst/>
              <a:cxnLst/>
              <a:rect l="0" t="0" r="0" b="0"/>
              <a:pathLst>
                <a:path w="71622" h="114475">
                  <a:moveTo>
                    <a:pt x="28360" y="0"/>
                  </a:moveTo>
                  <a:lnTo>
                    <a:pt x="28374" y="0"/>
                  </a:lnTo>
                  <a:lnTo>
                    <a:pt x="71622" y="114467"/>
                  </a:lnTo>
                  <a:lnTo>
                    <a:pt x="71622" y="114475"/>
                  </a:lnTo>
                  <a:lnTo>
                    <a:pt x="0" y="15627"/>
                  </a:lnTo>
                  <a:lnTo>
                    <a:pt x="283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4" name="Shape 32142"/>
            <p:cNvSpPr/>
            <p:nvPr/>
          </p:nvSpPr>
          <p:spPr>
            <a:xfrm>
              <a:off x="975148" y="2079683"/>
              <a:ext cx="111302" cy="78700"/>
            </a:xfrm>
            <a:custGeom>
              <a:avLst/>
              <a:gdLst/>
              <a:ahLst/>
              <a:cxnLst/>
              <a:rect l="0" t="0" r="0" b="0"/>
              <a:pathLst>
                <a:path w="111302" h="78700">
                  <a:moveTo>
                    <a:pt x="16395" y="0"/>
                  </a:moveTo>
                  <a:lnTo>
                    <a:pt x="16398" y="0"/>
                  </a:lnTo>
                  <a:lnTo>
                    <a:pt x="111302" y="78700"/>
                  </a:lnTo>
                  <a:lnTo>
                    <a:pt x="0" y="28573"/>
                  </a:lnTo>
                  <a:lnTo>
                    <a:pt x="1639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5" name="Shape 32143"/>
            <p:cNvSpPr/>
            <p:nvPr/>
          </p:nvSpPr>
          <p:spPr>
            <a:xfrm>
              <a:off x="2058693" y="2094062"/>
              <a:ext cx="114445" cy="71603"/>
            </a:xfrm>
            <a:custGeom>
              <a:avLst/>
              <a:gdLst/>
              <a:ahLst/>
              <a:cxnLst/>
              <a:rect l="0" t="0" r="0" b="0"/>
              <a:pathLst>
                <a:path w="114445" h="71603">
                  <a:moveTo>
                    <a:pt x="98844" y="0"/>
                  </a:moveTo>
                  <a:lnTo>
                    <a:pt x="114445" y="28345"/>
                  </a:lnTo>
                  <a:lnTo>
                    <a:pt x="114445" y="28362"/>
                  </a:lnTo>
                  <a:lnTo>
                    <a:pt x="0" y="71603"/>
                  </a:lnTo>
                  <a:lnTo>
                    <a:pt x="9884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6" name="Shape 32144"/>
            <p:cNvSpPr/>
            <p:nvPr/>
          </p:nvSpPr>
          <p:spPr>
            <a:xfrm>
              <a:off x="1853492" y="1845191"/>
              <a:ext cx="77389" cy="111283"/>
            </a:xfrm>
            <a:custGeom>
              <a:avLst/>
              <a:gdLst/>
              <a:ahLst/>
              <a:cxnLst/>
              <a:rect l="0" t="0" r="0" b="0"/>
              <a:pathLst>
                <a:path w="77389" h="111283">
                  <a:moveTo>
                    <a:pt x="49474" y="0"/>
                  </a:moveTo>
                  <a:lnTo>
                    <a:pt x="49476" y="0"/>
                  </a:lnTo>
                  <a:lnTo>
                    <a:pt x="77389" y="16356"/>
                  </a:lnTo>
                  <a:lnTo>
                    <a:pt x="0" y="111283"/>
                  </a:lnTo>
                  <a:lnTo>
                    <a:pt x="0" y="111278"/>
                  </a:lnTo>
                  <a:lnTo>
                    <a:pt x="4947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7" name="Shape 32145"/>
            <p:cNvSpPr/>
            <p:nvPr/>
          </p:nvSpPr>
          <p:spPr>
            <a:xfrm>
              <a:off x="967573" y="2716957"/>
              <a:ext cx="114445" cy="71623"/>
            </a:xfrm>
            <a:custGeom>
              <a:avLst/>
              <a:gdLst/>
              <a:ahLst/>
              <a:cxnLst/>
              <a:rect l="0" t="0" r="0" b="0"/>
              <a:pathLst>
                <a:path w="114445" h="71623">
                  <a:moveTo>
                    <a:pt x="114438" y="0"/>
                  </a:moveTo>
                  <a:lnTo>
                    <a:pt x="114445" y="0"/>
                  </a:lnTo>
                  <a:lnTo>
                    <a:pt x="16256" y="71623"/>
                  </a:lnTo>
                  <a:lnTo>
                    <a:pt x="0" y="43264"/>
                  </a:lnTo>
                  <a:lnTo>
                    <a:pt x="11443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8" name="Shape 32146"/>
            <p:cNvSpPr/>
            <p:nvPr/>
          </p:nvSpPr>
          <p:spPr>
            <a:xfrm>
              <a:off x="1209742" y="2925713"/>
              <a:ext cx="78052" cy="111271"/>
            </a:xfrm>
            <a:custGeom>
              <a:avLst/>
              <a:gdLst/>
              <a:ahLst/>
              <a:cxnLst/>
              <a:rect l="0" t="0" r="0" b="0"/>
              <a:pathLst>
                <a:path w="78052" h="111271">
                  <a:moveTo>
                    <a:pt x="78052" y="0"/>
                  </a:moveTo>
                  <a:lnTo>
                    <a:pt x="27941" y="111271"/>
                  </a:lnTo>
                  <a:lnTo>
                    <a:pt x="27926" y="111271"/>
                  </a:lnTo>
                  <a:lnTo>
                    <a:pt x="0" y="94897"/>
                  </a:lnTo>
                  <a:lnTo>
                    <a:pt x="0" y="94892"/>
                  </a:lnTo>
                  <a:lnTo>
                    <a:pt x="780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9" name="Shape 584674"/>
            <p:cNvSpPr/>
            <p:nvPr/>
          </p:nvSpPr>
          <p:spPr>
            <a:xfrm>
              <a:off x="1546355" y="3004460"/>
              <a:ext cx="31979" cy="121741"/>
            </a:xfrm>
            <a:custGeom>
              <a:avLst/>
              <a:gdLst/>
              <a:ahLst/>
              <a:cxnLst/>
              <a:rect l="0" t="0" r="0" b="0"/>
              <a:pathLst>
                <a:path w="31979" h="121741">
                  <a:moveTo>
                    <a:pt x="0" y="0"/>
                  </a:moveTo>
                  <a:lnTo>
                    <a:pt x="31979" y="0"/>
                  </a:lnTo>
                  <a:lnTo>
                    <a:pt x="31979" y="121741"/>
                  </a:lnTo>
                  <a:lnTo>
                    <a:pt x="0" y="121741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0" name="Shape 584675"/>
            <p:cNvSpPr/>
            <p:nvPr/>
          </p:nvSpPr>
          <p:spPr>
            <a:xfrm>
              <a:off x="1546355" y="3125751"/>
              <a:ext cx="31979" cy="9144"/>
            </a:xfrm>
            <a:custGeom>
              <a:avLst/>
              <a:gdLst/>
              <a:ahLst/>
              <a:cxnLst/>
              <a:rect l="0" t="0" r="0" b="0"/>
              <a:pathLst>
                <a:path w="31979" h="9144">
                  <a:moveTo>
                    <a:pt x="0" y="0"/>
                  </a:moveTo>
                  <a:lnTo>
                    <a:pt x="31979" y="0"/>
                  </a:lnTo>
                  <a:lnTo>
                    <a:pt x="31979" y="9144"/>
                  </a:lnTo>
                  <a:lnTo>
                    <a:pt x="0" y="9144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1" name="Shape 584676"/>
            <p:cNvSpPr/>
            <p:nvPr/>
          </p:nvSpPr>
          <p:spPr>
            <a:xfrm>
              <a:off x="1546355" y="3004460"/>
              <a:ext cx="31979" cy="121741"/>
            </a:xfrm>
            <a:custGeom>
              <a:avLst/>
              <a:gdLst/>
              <a:ahLst/>
              <a:cxnLst/>
              <a:rect l="0" t="0" r="0" b="0"/>
              <a:pathLst>
                <a:path w="31979" h="121741">
                  <a:moveTo>
                    <a:pt x="0" y="0"/>
                  </a:moveTo>
                  <a:lnTo>
                    <a:pt x="31979" y="0"/>
                  </a:lnTo>
                  <a:lnTo>
                    <a:pt x="31979" y="121741"/>
                  </a:lnTo>
                  <a:lnTo>
                    <a:pt x="0" y="121741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2" name="Shape 32148"/>
            <p:cNvSpPr/>
            <p:nvPr/>
          </p:nvSpPr>
          <p:spPr>
            <a:xfrm>
              <a:off x="1845460" y="2929568"/>
              <a:ext cx="72249" cy="115095"/>
            </a:xfrm>
            <a:custGeom>
              <a:avLst/>
              <a:gdLst/>
              <a:ahLst/>
              <a:cxnLst/>
              <a:rect l="0" t="0" r="0" b="0"/>
              <a:pathLst>
                <a:path w="72249" h="115095">
                  <a:moveTo>
                    <a:pt x="0" y="0"/>
                  </a:moveTo>
                  <a:lnTo>
                    <a:pt x="2" y="0"/>
                  </a:lnTo>
                  <a:lnTo>
                    <a:pt x="72249" y="99475"/>
                  </a:lnTo>
                  <a:lnTo>
                    <a:pt x="43254" y="11509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3" name="Shape 32149"/>
            <p:cNvSpPr/>
            <p:nvPr/>
          </p:nvSpPr>
          <p:spPr>
            <a:xfrm>
              <a:off x="2054266" y="2724338"/>
              <a:ext cx="111286" cy="78051"/>
            </a:xfrm>
            <a:custGeom>
              <a:avLst/>
              <a:gdLst/>
              <a:ahLst/>
              <a:cxnLst/>
              <a:rect l="0" t="0" r="0" b="0"/>
              <a:pathLst>
                <a:path w="111286" h="78051">
                  <a:moveTo>
                    <a:pt x="0" y="0"/>
                  </a:moveTo>
                  <a:lnTo>
                    <a:pt x="111286" y="49478"/>
                  </a:lnTo>
                  <a:lnTo>
                    <a:pt x="94289" y="78051"/>
                  </a:lnTo>
                  <a:lnTo>
                    <a:pt x="94264" y="7805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4" name="Shape 32150"/>
            <p:cNvSpPr/>
            <p:nvPr/>
          </p:nvSpPr>
          <p:spPr>
            <a:xfrm>
              <a:off x="886501" y="2417249"/>
              <a:ext cx="121093" cy="32627"/>
            </a:xfrm>
            <a:custGeom>
              <a:avLst/>
              <a:gdLst/>
              <a:ahLst/>
              <a:cxnLst/>
              <a:rect l="0" t="0" r="0" b="0"/>
              <a:pathLst>
                <a:path w="121093" h="32627">
                  <a:moveTo>
                    <a:pt x="430" y="0"/>
                  </a:moveTo>
                  <a:lnTo>
                    <a:pt x="478" y="0"/>
                  </a:lnTo>
                  <a:lnTo>
                    <a:pt x="121093" y="19550"/>
                  </a:lnTo>
                  <a:lnTo>
                    <a:pt x="42" y="32627"/>
                  </a:lnTo>
                  <a:lnTo>
                    <a:pt x="0" y="32627"/>
                  </a:lnTo>
                  <a:lnTo>
                    <a:pt x="0" y="32544"/>
                  </a:lnTo>
                  <a:lnTo>
                    <a:pt x="43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5" name="Shape 32151"/>
            <p:cNvSpPr/>
            <p:nvPr/>
          </p:nvSpPr>
          <p:spPr>
            <a:xfrm>
              <a:off x="2133197" y="2432757"/>
              <a:ext cx="120460" cy="32651"/>
            </a:xfrm>
            <a:custGeom>
              <a:avLst/>
              <a:gdLst/>
              <a:ahLst/>
              <a:cxnLst/>
              <a:rect l="0" t="0" r="0" b="0"/>
              <a:pathLst>
                <a:path w="120460" h="32651">
                  <a:moveTo>
                    <a:pt x="120460" y="0"/>
                  </a:moveTo>
                  <a:lnTo>
                    <a:pt x="120460" y="588"/>
                  </a:lnTo>
                  <a:lnTo>
                    <a:pt x="120048" y="32651"/>
                  </a:lnTo>
                  <a:lnTo>
                    <a:pt x="0" y="13106"/>
                  </a:lnTo>
                  <a:lnTo>
                    <a:pt x="0" y="13105"/>
                  </a:lnTo>
                  <a:lnTo>
                    <a:pt x="1204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6" name="Rectangle 32152"/>
            <p:cNvSpPr/>
            <p:nvPr/>
          </p:nvSpPr>
          <p:spPr>
            <a:xfrm>
              <a:off x="1527084" y="1809263"/>
              <a:ext cx="277326" cy="20659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 dirty="0">
                  <a:solidFill>
                    <a:srgbClr val="422874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١٢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7" name="Shape 584677"/>
            <p:cNvSpPr/>
            <p:nvPr/>
          </p:nvSpPr>
          <p:spPr>
            <a:xfrm>
              <a:off x="1543385" y="1786690"/>
              <a:ext cx="30683" cy="749539"/>
            </a:xfrm>
            <a:custGeom>
              <a:avLst/>
              <a:gdLst/>
              <a:ahLst/>
              <a:cxnLst/>
              <a:rect l="0" t="0" r="0" b="0"/>
              <a:pathLst>
                <a:path w="30683" h="749539">
                  <a:moveTo>
                    <a:pt x="0" y="0"/>
                  </a:moveTo>
                  <a:lnTo>
                    <a:pt x="30683" y="0"/>
                  </a:lnTo>
                  <a:lnTo>
                    <a:pt x="30683" y="749539"/>
                  </a:lnTo>
                  <a:lnTo>
                    <a:pt x="0" y="749539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8" name="Shape 584678"/>
            <p:cNvSpPr/>
            <p:nvPr/>
          </p:nvSpPr>
          <p:spPr>
            <a:xfrm>
              <a:off x="1543385" y="1786690"/>
              <a:ext cx="30683" cy="749539"/>
            </a:xfrm>
            <a:custGeom>
              <a:avLst/>
              <a:gdLst/>
              <a:ahLst/>
              <a:cxnLst/>
              <a:rect l="0" t="0" r="0" b="0"/>
              <a:pathLst>
                <a:path w="30683" h="749539">
                  <a:moveTo>
                    <a:pt x="0" y="0"/>
                  </a:moveTo>
                  <a:lnTo>
                    <a:pt x="30683" y="0"/>
                  </a:lnTo>
                  <a:lnTo>
                    <a:pt x="30683" y="749539"/>
                  </a:lnTo>
                  <a:lnTo>
                    <a:pt x="0" y="749539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9" name="Shape 32154"/>
            <p:cNvSpPr/>
            <p:nvPr/>
          </p:nvSpPr>
          <p:spPr>
            <a:xfrm>
              <a:off x="1574067" y="1852680"/>
              <a:ext cx="30722" cy="684962"/>
            </a:xfrm>
            <a:custGeom>
              <a:avLst/>
              <a:gdLst/>
              <a:ahLst/>
              <a:cxnLst/>
              <a:rect l="0" t="0" r="0" b="0"/>
              <a:pathLst>
                <a:path w="30722" h="684962">
                  <a:moveTo>
                    <a:pt x="0" y="0"/>
                  </a:moveTo>
                  <a:lnTo>
                    <a:pt x="30722" y="593459"/>
                  </a:lnTo>
                  <a:lnTo>
                    <a:pt x="483" y="684962"/>
                  </a:lnTo>
                  <a:lnTo>
                    <a:pt x="0" y="683549"/>
                  </a:lnTo>
                  <a:lnTo>
                    <a:pt x="0" y="602926"/>
                  </a:lnTo>
                  <a:lnTo>
                    <a:pt x="77" y="602957"/>
                  </a:lnTo>
                  <a:cubicBezTo>
                    <a:pt x="8128" y="602907"/>
                    <a:pt x="14669" y="596277"/>
                    <a:pt x="14643" y="588213"/>
                  </a:cubicBezTo>
                  <a:cubicBezTo>
                    <a:pt x="14618" y="584200"/>
                    <a:pt x="12951" y="580552"/>
                    <a:pt x="10284" y="577912"/>
                  </a:cubicBezTo>
                  <a:lnTo>
                    <a:pt x="0" y="5736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0" name="Shape 584679"/>
            <p:cNvSpPr/>
            <p:nvPr/>
          </p:nvSpPr>
          <p:spPr>
            <a:xfrm>
              <a:off x="1543383" y="1786688"/>
              <a:ext cx="30689" cy="749566"/>
            </a:xfrm>
            <a:custGeom>
              <a:avLst/>
              <a:gdLst/>
              <a:ahLst/>
              <a:cxnLst/>
              <a:rect l="0" t="0" r="0" b="0"/>
              <a:pathLst>
                <a:path w="30689" h="749566">
                  <a:moveTo>
                    <a:pt x="0" y="0"/>
                  </a:moveTo>
                  <a:lnTo>
                    <a:pt x="30689" y="0"/>
                  </a:lnTo>
                  <a:lnTo>
                    <a:pt x="30689" y="749566"/>
                  </a:lnTo>
                  <a:lnTo>
                    <a:pt x="0" y="749566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1" name="Shape 584680"/>
            <p:cNvSpPr/>
            <p:nvPr/>
          </p:nvSpPr>
          <p:spPr>
            <a:xfrm>
              <a:off x="1570649" y="1786688"/>
              <a:ext cx="9144" cy="9144"/>
            </a:xfrm>
            <a:custGeom>
              <a:avLst/>
              <a:gdLst/>
              <a:ahLst/>
              <a:cxnLst/>
              <a:rect l="0" t="0" r="0" b="0"/>
              <a:pathLst>
                <a:path w="9144" h="9144">
                  <a:moveTo>
                    <a:pt x="0" y="0"/>
                  </a:moveTo>
                  <a:lnTo>
                    <a:pt x="9144" y="0"/>
                  </a:lnTo>
                  <a:lnTo>
                    <a:pt x="9144" y="9144"/>
                  </a:lnTo>
                  <a:lnTo>
                    <a:pt x="0" y="9144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2" name="Shape 584681"/>
            <p:cNvSpPr/>
            <p:nvPr/>
          </p:nvSpPr>
          <p:spPr>
            <a:xfrm>
              <a:off x="1543383" y="1786688"/>
              <a:ext cx="30689" cy="749566"/>
            </a:xfrm>
            <a:custGeom>
              <a:avLst/>
              <a:gdLst/>
              <a:ahLst/>
              <a:cxnLst/>
              <a:rect l="0" t="0" r="0" b="0"/>
              <a:pathLst>
                <a:path w="30689" h="749566">
                  <a:moveTo>
                    <a:pt x="0" y="0"/>
                  </a:moveTo>
                  <a:lnTo>
                    <a:pt x="30689" y="0"/>
                  </a:lnTo>
                  <a:lnTo>
                    <a:pt x="30689" y="749566"/>
                  </a:lnTo>
                  <a:lnTo>
                    <a:pt x="0" y="749566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3" name="Shape 32156"/>
            <p:cNvSpPr/>
            <p:nvPr/>
          </p:nvSpPr>
          <p:spPr>
            <a:xfrm>
              <a:off x="1574073" y="1852759"/>
              <a:ext cx="30728" cy="684887"/>
            </a:xfrm>
            <a:custGeom>
              <a:avLst/>
              <a:gdLst/>
              <a:ahLst/>
              <a:cxnLst/>
              <a:rect l="0" t="0" r="0" b="0"/>
              <a:pathLst>
                <a:path w="30728" h="684887">
                  <a:moveTo>
                    <a:pt x="0" y="0"/>
                  </a:moveTo>
                  <a:lnTo>
                    <a:pt x="30728" y="593370"/>
                  </a:lnTo>
                  <a:lnTo>
                    <a:pt x="476" y="684887"/>
                  </a:lnTo>
                  <a:lnTo>
                    <a:pt x="0" y="683494"/>
                  </a:lnTo>
                  <a:lnTo>
                    <a:pt x="0" y="602883"/>
                  </a:lnTo>
                  <a:lnTo>
                    <a:pt x="57" y="602883"/>
                  </a:lnTo>
                  <a:cubicBezTo>
                    <a:pt x="8109" y="602845"/>
                    <a:pt x="14662" y="596203"/>
                    <a:pt x="14649" y="588138"/>
                  </a:cubicBezTo>
                  <a:cubicBezTo>
                    <a:pt x="14618" y="584119"/>
                    <a:pt x="12945" y="580471"/>
                    <a:pt x="10273" y="577833"/>
                  </a:cubicBezTo>
                  <a:lnTo>
                    <a:pt x="0" y="57362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4" name="Shape 32157"/>
            <p:cNvSpPr/>
            <p:nvPr/>
          </p:nvSpPr>
          <p:spPr>
            <a:xfrm>
              <a:off x="1377440" y="2398964"/>
              <a:ext cx="194957" cy="385049"/>
            </a:xfrm>
            <a:custGeom>
              <a:avLst/>
              <a:gdLst/>
              <a:ahLst/>
              <a:cxnLst/>
              <a:rect l="0" t="0" r="0" b="0"/>
              <a:pathLst>
                <a:path w="194957" h="385049">
                  <a:moveTo>
                    <a:pt x="194957" y="0"/>
                  </a:moveTo>
                  <a:lnTo>
                    <a:pt x="194957" y="32433"/>
                  </a:lnTo>
                  <a:lnTo>
                    <a:pt x="192281" y="32103"/>
                  </a:lnTo>
                  <a:cubicBezTo>
                    <a:pt x="189795" y="32789"/>
                    <a:pt x="187566" y="34414"/>
                    <a:pt x="186195" y="36802"/>
                  </a:cubicBezTo>
                  <a:cubicBezTo>
                    <a:pt x="183477" y="41628"/>
                    <a:pt x="185166" y="47813"/>
                    <a:pt x="189967" y="50557"/>
                  </a:cubicBezTo>
                  <a:lnTo>
                    <a:pt x="194957" y="51171"/>
                  </a:lnTo>
                  <a:lnTo>
                    <a:pt x="194957" y="116777"/>
                  </a:lnTo>
                  <a:lnTo>
                    <a:pt x="0" y="385049"/>
                  </a:lnTo>
                  <a:lnTo>
                    <a:pt x="156693" y="19632"/>
                  </a:lnTo>
                  <a:lnTo>
                    <a:pt x="1949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5" name="Shape 32158"/>
            <p:cNvSpPr/>
            <p:nvPr/>
          </p:nvSpPr>
          <p:spPr>
            <a:xfrm>
              <a:off x="1572396" y="2381690"/>
              <a:ext cx="38774" cy="134052"/>
            </a:xfrm>
            <a:custGeom>
              <a:avLst/>
              <a:gdLst/>
              <a:ahLst/>
              <a:cxnLst/>
              <a:rect l="0" t="0" r="0" b="0"/>
              <a:pathLst>
                <a:path w="38774" h="134052">
                  <a:moveTo>
                    <a:pt x="33669" y="0"/>
                  </a:moveTo>
                  <a:lnTo>
                    <a:pt x="38774" y="80696"/>
                  </a:lnTo>
                  <a:lnTo>
                    <a:pt x="0" y="134052"/>
                  </a:lnTo>
                  <a:lnTo>
                    <a:pt x="0" y="68445"/>
                  </a:lnTo>
                  <a:lnTo>
                    <a:pt x="2662" y="68773"/>
                  </a:lnTo>
                  <a:cubicBezTo>
                    <a:pt x="5151" y="68084"/>
                    <a:pt x="7380" y="66453"/>
                    <a:pt x="8751" y="64046"/>
                  </a:cubicBezTo>
                  <a:cubicBezTo>
                    <a:pt x="11482" y="59220"/>
                    <a:pt x="9806" y="53060"/>
                    <a:pt x="4954" y="50318"/>
                  </a:cubicBezTo>
                  <a:lnTo>
                    <a:pt x="0" y="49707"/>
                  </a:lnTo>
                  <a:lnTo>
                    <a:pt x="0" y="17274"/>
                  </a:lnTo>
                  <a:lnTo>
                    <a:pt x="3366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6" name="Shape 32159"/>
            <p:cNvSpPr/>
            <p:nvPr/>
          </p:nvSpPr>
          <p:spPr>
            <a:xfrm>
              <a:off x="1377445" y="2398956"/>
              <a:ext cx="194941" cy="385042"/>
            </a:xfrm>
            <a:custGeom>
              <a:avLst/>
              <a:gdLst/>
              <a:ahLst/>
              <a:cxnLst/>
              <a:rect l="0" t="0" r="0" b="0"/>
              <a:pathLst>
                <a:path w="194941" h="385042">
                  <a:moveTo>
                    <a:pt x="194941" y="0"/>
                  </a:moveTo>
                  <a:lnTo>
                    <a:pt x="194941" y="32438"/>
                  </a:lnTo>
                  <a:lnTo>
                    <a:pt x="192273" y="32107"/>
                  </a:lnTo>
                  <a:cubicBezTo>
                    <a:pt x="189785" y="32793"/>
                    <a:pt x="187553" y="34422"/>
                    <a:pt x="186181" y="36823"/>
                  </a:cubicBezTo>
                  <a:cubicBezTo>
                    <a:pt x="183464" y="41635"/>
                    <a:pt x="185153" y="47809"/>
                    <a:pt x="189966" y="50564"/>
                  </a:cubicBezTo>
                  <a:cubicBezTo>
                    <a:pt x="191541" y="51440"/>
                    <a:pt x="193243" y="51860"/>
                    <a:pt x="194919" y="51860"/>
                  </a:cubicBezTo>
                  <a:lnTo>
                    <a:pt x="194941" y="51846"/>
                  </a:lnTo>
                  <a:lnTo>
                    <a:pt x="194941" y="116777"/>
                  </a:lnTo>
                  <a:lnTo>
                    <a:pt x="0" y="385042"/>
                  </a:lnTo>
                  <a:lnTo>
                    <a:pt x="0" y="385042"/>
                  </a:lnTo>
                  <a:lnTo>
                    <a:pt x="156679" y="19627"/>
                  </a:lnTo>
                  <a:lnTo>
                    <a:pt x="19494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7" name="Shape 32160"/>
            <p:cNvSpPr/>
            <p:nvPr/>
          </p:nvSpPr>
          <p:spPr>
            <a:xfrm>
              <a:off x="1572387" y="2381677"/>
              <a:ext cx="38776" cy="134056"/>
            </a:xfrm>
            <a:custGeom>
              <a:avLst/>
              <a:gdLst/>
              <a:ahLst/>
              <a:cxnLst/>
              <a:rect l="0" t="0" r="0" b="0"/>
              <a:pathLst>
                <a:path w="38776" h="134056">
                  <a:moveTo>
                    <a:pt x="33683" y="0"/>
                  </a:moveTo>
                  <a:lnTo>
                    <a:pt x="38776" y="80695"/>
                  </a:lnTo>
                  <a:lnTo>
                    <a:pt x="0" y="134056"/>
                  </a:lnTo>
                  <a:lnTo>
                    <a:pt x="0" y="69125"/>
                  </a:lnTo>
                  <a:lnTo>
                    <a:pt x="8766" y="64058"/>
                  </a:lnTo>
                  <a:cubicBezTo>
                    <a:pt x="11471" y="59232"/>
                    <a:pt x="9795" y="53073"/>
                    <a:pt x="4956" y="50329"/>
                  </a:cubicBezTo>
                  <a:lnTo>
                    <a:pt x="0" y="49716"/>
                  </a:lnTo>
                  <a:lnTo>
                    <a:pt x="0" y="17279"/>
                  </a:lnTo>
                  <a:lnTo>
                    <a:pt x="336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8" name="Rectangle 32161"/>
            <p:cNvSpPr/>
            <p:nvPr/>
          </p:nvSpPr>
          <p:spPr>
            <a:xfrm>
              <a:off x="1799457" y="1839453"/>
              <a:ext cx="65497" cy="437736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9" name="Rectangle 32162"/>
            <p:cNvSpPr/>
            <p:nvPr/>
          </p:nvSpPr>
          <p:spPr>
            <a:xfrm>
              <a:off x="1968823" y="2025212"/>
              <a:ext cx="91422" cy="437736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٢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0" name="Rectangle 32163"/>
            <p:cNvSpPr/>
            <p:nvPr/>
          </p:nvSpPr>
          <p:spPr>
            <a:xfrm>
              <a:off x="1973575" y="2509511"/>
              <a:ext cx="79961" cy="43773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 dirty="0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٤ 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1" name="Rectangle 32164"/>
            <p:cNvSpPr/>
            <p:nvPr/>
          </p:nvSpPr>
          <p:spPr>
            <a:xfrm>
              <a:off x="1760953" y="2702810"/>
              <a:ext cx="111890" cy="43773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٥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2" name="Rectangle 32165"/>
            <p:cNvSpPr/>
            <p:nvPr/>
          </p:nvSpPr>
          <p:spPr>
            <a:xfrm>
              <a:off x="1524248" y="2736254"/>
              <a:ext cx="102611" cy="437736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422874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٦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3" name="Rectangle 32166"/>
            <p:cNvSpPr/>
            <p:nvPr/>
          </p:nvSpPr>
          <p:spPr>
            <a:xfrm>
              <a:off x="1270322" y="2695639"/>
              <a:ext cx="109161" cy="437736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٧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4" name="Rectangle 32167"/>
            <p:cNvSpPr/>
            <p:nvPr/>
          </p:nvSpPr>
          <p:spPr>
            <a:xfrm>
              <a:off x="1091269" y="2509511"/>
              <a:ext cx="109161" cy="43773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٨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5" name="Rectangle 32168"/>
            <p:cNvSpPr/>
            <p:nvPr/>
          </p:nvSpPr>
          <p:spPr>
            <a:xfrm>
              <a:off x="1025063" y="2243037"/>
              <a:ext cx="99882" cy="437736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422874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٩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6" name="Rectangle 32169"/>
            <p:cNvSpPr/>
            <p:nvPr/>
          </p:nvSpPr>
          <p:spPr>
            <a:xfrm>
              <a:off x="1097844" y="2028845"/>
              <a:ext cx="296314" cy="36650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 dirty="0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١٠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7" name="Rectangle 32170"/>
            <p:cNvSpPr/>
            <p:nvPr/>
          </p:nvSpPr>
          <p:spPr>
            <a:xfrm>
              <a:off x="1270129" y="1843091"/>
              <a:ext cx="250013" cy="307688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 dirty="0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١١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8" name="Rectangle 32171"/>
            <p:cNvSpPr/>
            <p:nvPr/>
          </p:nvSpPr>
          <p:spPr>
            <a:xfrm>
              <a:off x="2042576" y="2257101"/>
              <a:ext cx="115165" cy="437736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422874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٣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9" name="Shape 32172"/>
            <p:cNvSpPr/>
            <p:nvPr/>
          </p:nvSpPr>
          <p:spPr>
            <a:xfrm>
              <a:off x="1586879" y="1413549"/>
              <a:ext cx="432651" cy="337502"/>
            </a:xfrm>
            <a:custGeom>
              <a:avLst/>
              <a:gdLst/>
              <a:ahLst/>
              <a:cxnLst/>
              <a:rect l="0" t="0" r="0" b="0"/>
              <a:pathLst>
                <a:path w="432651" h="337502">
                  <a:moveTo>
                    <a:pt x="0" y="291744"/>
                  </a:moveTo>
                  <a:cubicBezTo>
                    <a:pt x="165100" y="0"/>
                    <a:pt x="432651" y="134328"/>
                    <a:pt x="372224" y="337502"/>
                  </a:cubicBezTo>
                </a:path>
              </a:pathLst>
            </a:custGeom>
            <a:ln w="12827" cap="flat">
              <a:miter lim="127000"/>
            </a:ln>
          </p:spPr>
          <p:style>
            <a:lnRef idx="1">
              <a:srgbClr val="ED752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0" name="Shape 32173"/>
            <p:cNvSpPr/>
            <p:nvPr/>
          </p:nvSpPr>
          <p:spPr>
            <a:xfrm>
              <a:off x="1940781" y="1724162"/>
              <a:ext cx="48654" cy="68910"/>
            </a:xfrm>
            <a:custGeom>
              <a:avLst/>
              <a:gdLst/>
              <a:ahLst/>
              <a:cxnLst/>
              <a:rect l="0" t="0" r="0" b="0"/>
              <a:pathLst>
                <a:path w="48654" h="68910">
                  <a:moveTo>
                    <a:pt x="0" y="0"/>
                  </a:moveTo>
                  <a:lnTo>
                    <a:pt x="18897" y="23482"/>
                  </a:lnTo>
                  <a:lnTo>
                    <a:pt x="48654" y="18707"/>
                  </a:lnTo>
                  <a:lnTo>
                    <a:pt x="1448" y="6891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1" name="Shape 32174"/>
            <p:cNvSpPr/>
            <p:nvPr/>
          </p:nvSpPr>
          <p:spPr>
            <a:xfrm>
              <a:off x="1213012" y="1448972"/>
              <a:ext cx="348132" cy="352654"/>
            </a:xfrm>
            <a:custGeom>
              <a:avLst/>
              <a:gdLst/>
              <a:ahLst/>
              <a:cxnLst/>
              <a:rect l="0" t="0" r="0" b="0"/>
              <a:pathLst>
                <a:path w="348132" h="352654">
                  <a:moveTo>
                    <a:pt x="2883" y="352654"/>
                  </a:moveTo>
                  <a:cubicBezTo>
                    <a:pt x="0" y="17450"/>
                    <a:pt x="298856" y="0"/>
                    <a:pt x="348132" y="206172"/>
                  </a:cubicBezTo>
                </a:path>
              </a:pathLst>
            </a:custGeom>
            <a:ln w="12827" cap="flat">
              <a:miter lim="127000"/>
            </a:ln>
          </p:spPr>
          <p:style>
            <a:lnRef idx="1">
              <a:srgbClr val="ED752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2" name="Shape 32175"/>
            <p:cNvSpPr/>
            <p:nvPr/>
          </p:nvSpPr>
          <p:spPr>
            <a:xfrm>
              <a:off x="1531830" y="1632895"/>
              <a:ext cx="51486" cy="67082"/>
            </a:xfrm>
            <a:custGeom>
              <a:avLst/>
              <a:gdLst/>
              <a:ahLst/>
              <a:cxnLst/>
              <a:rect l="0" t="0" r="0" b="0"/>
              <a:pathLst>
                <a:path w="51486" h="67082">
                  <a:moveTo>
                    <a:pt x="51486" y="0"/>
                  </a:moveTo>
                  <a:lnTo>
                    <a:pt x="35700" y="67082"/>
                  </a:lnTo>
                  <a:lnTo>
                    <a:pt x="0" y="8141"/>
                  </a:lnTo>
                  <a:lnTo>
                    <a:pt x="28105" y="19012"/>
                  </a:lnTo>
                  <a:lnTo>
                    <a:pt x="5148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3" name="Shape 32176"/>
            <p:cNvSpPr/>
            <p:nvPr/>
          </p:nvSpPr>
          <p:spPr>
            <a:xfrm>
              <a:off x="772664" y="1617158"/>
              <a:ext cx="395846" cy="453390"/>
            </a:xfrm>
            <a:custGeom>
              <a:avLst/>
              <a:gdLst/>
              <a:ahLst/>
              <a:cxnLst/>
              <a:rect l="0" t="0" r="0" b="0"/>
              <a:pathLst>
                <a:path w="395846" h="453390">
                  <a:moveTo>
                    <a:pt x="170117" y="453390"/>
                  </a:moveTo>
                  <a:cubicBezTo>
                    <a:pt x="0" y="164529"/>
                    <a:pt x="250114" y="0"/>
                    <a:pt x="395846" y="153899"/>
                  </a:cubicBezTo>
                </a:path>
              </a:pathLst>
            </a:custGeom>
            <a:ln w="12827" cap="flat">
              <a:miter lim="127000"/>
            </a:ln>
          </p:spPr>
          <p:style>
            <a:lnRef idx="1">
              <a:srgbClr val="ED752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4" name="Shape 32177"/>
            <p:cNvSpPr/>
            <p:nvPr/>
          </p:nvSpPr>
          <p:spPr>
            <a:xfrm>
              <a:off x="1136087" y="1740709"/>
              <a:ext cx="60389" cy="65989"/>
            </a:xfrm>
            <a:custGeom>
              <a:avLst/>
              <a:gdLst/>
              <a:ahLst/>
              <a:cxnLst/>
              <a:rect l="0" t="0" r="0" b="0"/>
              <a:pathLst>
                <a:path w="60389" h="65989">
                  <a:moveTo>
                    <a:pt x="40526" y="0"/>
                  </a:moveTo>
                  <a:lnTo>
                    <a:pt x="60389" y="65989"/>
                  </a:lnTo>
                  <a:lnTo>
                    <a:pt x="0" y="32791"/>
                  </a:lnTo>
                  <a:lnTo>
                    <a:pt x="29782" y="28156"/>
                  </a:lnTo>
                  <a:lnTo>
                    <a:pt x="405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5" name="Shape 32178"/>
            <p:cNvSpPr/>
            <p:nvPr/>
          </p:nvSpPr>
          <p:spPr>
            <a:xfrm>
              <a:off x="548962" y="2007355"/>
              <a:ext cx="337515" cy="432638"/>
            </a:xfrm>
            <a:custGeom>
              <a:avLst/>
              <a:gdLst/>
              <a:ahLst/>
              <a:cxnLst/>
              <a:rect l="0" t="0" r="0" b="0"/>
              <a:pathLst>
                <a:path w="337515" h="432638">
                  <a:moveTo>
                    <a:pt x="291757" y="432638"/>
                  </a:moveTo>
                  <a:cubicBezTo>
                    <a:pt x="0" y="267538"/>
                    <a:pt x="134328" y="0"/>
                    <a:pt x="337515" y="60414"/>
                  </a:cubicBezTo>
                </a:path>
              </a:pathLst>
            </a:custGeom>
            <a:ln w="12827" cap="flat">
              <a:miter lim="127000"/>
            </a:ln>
          </p:spPr>
          <p:style>
            <a:lnRef idx="1">
              <a:srgbClr val="ED752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6" name="Shape 32179"/>
            <p:cNvSpPr/>
            <p:nvPr/>
          </p:nvSpPr>
          <p:spPr>
            <a:xfrm>
              <a:off x="859587" y="2037444"/>
              <a:ext cx="68910" cy="48654"/>
            </a:xfrm>
            <a:custGeom>
              <a:avLst/>
              <a:gdLst/>
              <a:ahLst/>
              <a:cxnLst/>
              <a:rect l="0" t="0" r="0" b="0"/>
              <a:pathLst>
                <a:path w="68910" h="48654">
                  <a:moveTo>
                    <a:pt x="18707" y="0"/>
                  </a:moveTo>
                  <a:lnTo>
                    <a:pt x="68910" y="47206"/>
                  </a:lnTo>
                  <a:lnTo>
                    <a:pt x="0" y="48654"/>
                  </a:lnTo>
                  <a:lnTo>
                    <a:pt x="23482" y="29756"/>
                  </a:lnTo>
                  <a:lnTo>
                    <a:pt x="18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7" name="Shape 32180"/>
            <p:cNvSpPr/>
            <p:nvPr/>
          </p:nvSpPr>
          <p:spPr>
            <a:xfrm>
              <a:off x="584399" y="2459004"/>
              <a:ext cx="352654" cy="348133"/>
            </a:xfrm>
            <a:custGeom>
              <a:avLst/>
              <a:gdLst/>
              <a:ahLst/>
              <a:cxnLst/>
              <a:rect l="0" t="0" r="0" b="0"/>
              <a:pathLst>
                <a:path w="352654" h="348133">
                  <a:moveTo>
                    <a:pt x="352654" y="345237"/>
                  </a:moveTo>
                  <a:cubicBezTo>
                    <a:pt x="17450" y="348133"/>
                    <a:pt x="0" y="49264"/>
                    <a:pt x="206159" y="0"/>
                  </a:cubicBezTo>
                </a:path>
              </a:pathLst>
            </a:custGeom>
            <a:ln w="12827" cap="flat">
              <a:miter lim="127000"/>
            </a:ln>
          </p:spPr>
          <p:style>
            <a:lnRef idx="1">
              <a:srgbClr val="ED752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8" name="Shape 32181"/>
            <p:cNvSpPr/>
            <p:nvPr/>
          </p:nvSpPr>
          <p:spPr>
            <a:xfrm>
              <a:off x="768315" y="2436831"/>
              <a:ext cx="67081" cy="51485"/>
            </a:xfrm>
            <a:custGeom>
              <a:avLst/>
              <a:gdLst/>
              <a:ahLst/>
              <a:cxnLst/>
              <a:rect l="0" t="0" r="0" b="0"/>
              <a:pathLst>
                <a:path w="67081" h="51485">
                  <a:moveTo>
                    <a:pt x="0" y="0"/>
                  </a:moveTo>
                  <a:lnTo>
                    <a:pt x="67081" y="15786"/>
                  </a:lnTo>
                  <a:lnTo>
                    <a:pt x="8141" y="51485"/>
                  </a:lnTo>
                  <a:lnTo>
                    <a:pt x="19012" y="2338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9" name="Shape 32182"/>
            <p:cNvSpPr/>
            <p:nvPr/>
          </p:nvSpPr>
          <p:spPr>
            <a:xfrm>
              <a:off x="749930" y="2848982"/>
              <a:ext cx="453390" cy="395846"/>
            </a:xfrm>
            <a:custGeom>
              <a:avLst/>
              <a:gdLst/>
              <a:ahLst/>
              <a:cxnLst/>
              <a:rect l="0" t="0" r="0" b="0"/>
              <a:pathLst>
                <a:path w="453390" h="395846">
                  <a:moveTo>
                    <a:pt x="453390" y="225730"/>
                  </a:moveTo>
                  <a:cubicBezTo>
                    <a:pt x="164541" y="395846"/>
                    <a:pt x="0" y="145745"/>
                    <a:pt x="153911" y="0"/>
                  </a:cubicBezTo>
                </a:path>
              </a:pathLst>
            </a:custGeom>
            <a:ln w="12827" cap="flat">
              <a:miter lim="127000"/>
            </a:ln>
          </p:spPr>
          <p:style>
            <a:lnRef idx="1">
              <a:srgbClr val="ED752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0" name="Shape 32183"/>
            <p:cNvSpPr/>
            <p:nvPr/>
          </p:nvSpPr>
          <p:spPr>
            <a:xfrm>
              <a:off x="873491" y="2821016"/>
              <a:ext cx="65989" cy="60389"/>
            </a:xfrm>
            <a:custGeom>
              <a:avLst/>
              <a:gdLst/>
              <a:ahLst/>
              <a:cxnLst/>
              <a:rect l="0" t="0" r="0" b="0"/>
              <a:pathLst>
                <a:path w="65989" h="60389">
                  <a:moveTo>
                    <a:pt x="65989" y="0"/>
                  </a:moveTo>
                  <a:lnTo>
                    <a:pt x="32791" y="60389"/>
                  </a:lnTo>
                  <a:lnTo>
                    <a:pt x="28156" y="30607"/>
                  </a:lnTo>
                  <a:lnTo>
                    <a:pt x="0" y="19863"/>
                  </a:lnTo>
                  <a:lnTo>
                    <a:pt x="659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1" name="Shape 32184"/>
            <p:cNvSpPr/>
            <p:nvPr/>
          </p:nvSpPr>
          <p:spPr>
            <a:xfrm>
              <a:off x="1135304" y="3140402"/>
              <a:ext cx="432651" cy="337516"/>
            </a:xfrm>
            <a:custGeom>
              <a:avLst/>
              <a:gdLst/>
              <a:ahLst/>
              <a:cxnLst/>
              <a:rect l="0" t="0" r="0" b="0"/>
              <a:pathLst>
                <a:path w="432651" h="337516">
                  <a:moveTo>
                    <a:pt x="432651" y="45758"/>
                  </a:moveTo>
                  <a:cubicBezTo>
                    <a:pt x="267564" y="337516"/>
                    <a:pt x="0" y="203175"/>
                    <a:pt x="60427" y="0"/>
                  </a:cubicBezTo>
                </a:path>
              </a:pathLst>
            </a:custGeom>
            <a:ln w="12827" cap="flat">
              <a:miter lim="127000"/>
            </a:ln>
          </p:spPr>
          <p:style>
            <a:lnRef idx="1">
              <a:srgbClr val="ED752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2" name="Shape 32185"/>
            <p:cNvSpPr/>
            <p:nvPr/>
          </p:nvSpPr>
          <p:spPr>
            <a:xfrm>
              <a:off x="1165394" y="3098375"/>
              <a:ext cx="48666" cy="68911"/>
            </a:xfrm>
            <a:custGeom>
              <a:avLst/>
              <a:gdLst/>
              <a:ahLst/>
              <a:cxnLst/>
              <a:rect l="0" t="0" r="0" b="0"/>
              <a:pathLst>
                <a:path w="48666" h="68911">
                  <a:moveTo>
                    <a:pt x="47219" y="0"/>
                  </a:moveTo>
                  <a:lnTo>
                    <a:pt x="48666" y="68911"/>
                  </a:lnTo>
                  <a:lnTo>
                    <a:pt x="29769" y="45428"/>
                  </a:lnTo>
                  <a:lnTo>
                    <a:pt x="0" y="50191"/>
                  </a:lnTo>
                  <a:lnTo>
                    <a:pt x="4721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3" name="Shape 32186"/>
            <p:cNvSpPr/>
            <p:nvPr/>
          </p:nvSpPr>
          <p:spPr>
            <a:xfrm>
              <a:off x="1596591" y="3089101"/>
              <a:ext cx="348132" cy="352666"/>
            </a:xfrm>
            <a:custGeom>
              <a:avLst/>
              <a:gdLst/>
              <a:ahLst/>
              <a:cxnLst/>
              <a:rect l="0" t="0" r="0" b="0"/>
              <a:pathLst>
                <a:path w="348132" h="352666">
                  <a:moveTo>
                    <a:pt x="345237" y="0"/>
                  </a:moveTo>
                  <a:cubicBezTo>
                    <a:pt x="348132" y="335217"/>
                    <a:pt x="49251" y="352666"/>
                    <a:pt x="0" y="146494"/>
                  </a:cubicBezTo>
                </a:path>
              </a:pathLst>
            </a:custGeom>
            <a:ln w="12827" cap="flat">
              <a:miter lim="127000"/>
            </a:ln>
          </p:spPr>
          <p:style>
            <a:lnRef idx="1">
              <a:srgbClr val="ED752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4" name="Shape 32187"/>
            <p:cNvSpPr/>
            <p:nvPr/>
          </p:nvSpPr>
          <p:spPr>
            <a:xfrm>
              <a:off x="1574412" y="3190757"/>
              <a:ext cx="51486" cy="67081"/>
            </a:xfrm>
            <a:custGeom>
              <a:avLst/>
              <a:gdLst/>
              <a:ahLst/>
              <a:cxnLst/>
              <a:rect l="0" t="0" r="0" b="0"/>
              <a:pathLst>
                <a:path w="51486" h="67081">
                  <a:moveTo>
                    <a:pt x="15786" y="0"/>
                  </a:moveTo>
                  <a:lnTo>
                    <a:pt x="51486" y="58954"/>
                  </a:lnTo>
                  <a:lnTo>
                    <a:pt x="23381" y="48069"/>
                  </a:lnTo>
                  <a:lnTo>
                    <a:pt x="0" y="67081"/>
                  </a:lnTo>
                  <a:lnTo>
                    <a:pt x="1578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5" name="Shape 32188"/>
            <p:cNvSpPr/>
            <p:nvPr/>
          </p:nvSpPr>
          <p:spPr>
            <a:xfrm>
              <a:off x="1988253" y="2817779"/>
              <a:ext cx="395846" cy="453403"/>
            </a:xfrm>
            <a:custGeom>
              <a:avLst/>
              <a:gdLst/>
              <a:ahLst/>
              <a:cxnLst/>
              <a:rect l="0" t="0" r="0" b="0"/>
              <a:pathLst>
                <a:path w="395846" h="453403">
                  <a:moveTo>
                    <a:pt x="225730" y="0"/>
                  </a:moveTo>
                  <a:cubicBezTo>
                    <a:pt x="395846" y="288861"/>
                    <a:pt x="145733" y="453403"/>
                    <a:pt x="0" y="299492"/>
                  </a:cubicBezTo>
                </a:path>
              </a:pathLst>
            </a:custGeom>
            <a:ln w="12827" cap="flat">
              <a:miter lim="127000"/>
            </a:ln>
          </p:spPr>
          <p:style>
            <a:lnRef idx="1">
              <a:srgbClr val="ED752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6" name="Shape 32189"/>
            <p:cNvSpPr/>
            <p:nvPr/>
          </p:nvSpPr>
          <p:spPr>
            <a:xfrm>
              <a:off x="1960289" y="3081631"/>
              <a:ext cx="60389" cy="65989"/>
            </a:xfrm>
            <a:custGeom>
              <a:avLst/>
              <a:gdLst/>
              <a:ahLst/>
              <a:cxnLst/>
              <a:rect l="0" t="0" r="0" b="0"/>
              <a:pathLst>
                <a:path w="60389" h="65989">
                  <a:moveTo>
                    <a:pt x="0" y="0"/>
                  </a:moveTo>
                  <a:lnTo>
                    <a:pt x="60389" y="33198"/>
                  </a:lnTo>
                  <a:lnTo>
                    <a:pt x="30607" y="37833"/>
                  </a:lnTo>
                  <a:lnTo>
                    <a:pt x="19863" y="659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7" name="Shape 32190"/>
            <p:cNvSpPr/>
            <p:nvPr/>
          </p:nvSpPr>
          <p:spPr>
            <a:xfrm>
              <a:off x="2275821" y="2451458"/>
              <a:ext cx="337515" cy="432664"/>
            </a:xfrm>
            <a:custGeom>
              <a:avLst/>
              <a:gdLst/>
              <a:ahLst/>
              <a:cxnLst/>
              <a:rect l="0" t="0" r="0" b="0"/>
              <a:pathLst>
                <a:path w="337515" h="432664">
                  <a:moveTo>
                    <a:pt x="45758" y="0"/>
                  </a:moveTo>
                  <a:cubicBezTo>
                    <a:pt x="337515" y="165100"/>
                    <a:pt x="203174" y="432664"/>
                    <a:pt x="0" y="372225"/>
                  </a:cubicBezTo>
                </a:path>
              </a:pathLst>
            </a:custGeom>
            <a:ln w="12827" cap="flat">
              <a:miter lim="127000"/>
            </a:ln>
          </p:spPr>
          <p:style>
            <a:lnRef idx="1">
              <a:srgbClr val="ED752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8" name="Shape 32191"/>
            <p:cNvSpPr/>
            <p:nvPr/>
          </p:nvSpPr>
          <p:spPr>
            <a:xfrm>
              <a:off x="2233801" y="2805373"/>
              <a:ext cx="68910" cy="48654"/>
            </a:xfrm>
            <a:custGeom>
              <a:avLst/>
              <a:gdLst/>
              <a:ahLst/>
              <a:cxnLst/>
              <a:rect l="0" t="0" r="0" b="0"/>
              <a:pathLst>
                <a:path w="68910" h="48654">
                  <a:moveTo>
                    <a:pt x="68910" y="0"/>
                  </a:moveTo>
                  <a:lnTo>
                    <a:pt x="45428" y="18885"/>
                  </a:lnTo>
                  <a:lnTo>
                    <a:pt x="50190" y="48654"/>
                  </a:lnTo>
                  <a:lnTo>
                    <a:pt x="0" y="1435"/>
                  </a:lnTo>
                  <a:lnTo>
                    <a:pt x="689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9" name="Shape 32192"/>
            <p:cNvSpPr/>
            <p:nvPr/>
          </p:nvSpPr>
          <p:spPr>
            <a:xfrm>
              <a:off x="2225247" y="2077591"/>
              <a:ext cx="352654" cy="348132"/>
            </a:xfrm>
            <a:custGeom>
              <a:avLst/>
              <a:gdLst/>
              <a:ahLst/>
              <a:cxnLst/>
              <a:rect l="0" t="0" r="0" b="0"/>
              <a:pathLst>
                <a:path w="352654" h="348132">
                  <a:moveTo>
                    <a:pt x="0" y="2883"/>
                  </a:moveTo>
                  <a:cubicBezTo>
                    <a:pt x="335216" y="0"/>
                    <a:pt x="352654" y="298882"/>
                    <a:pt x="146482" y="348132"/>
                  </a:cubicBezTo>
                </a:path>
              </a:pathLst>
            </a:custGeom>
            <a:ln w="12827" cap="flat">
              <a:miter lim="127000"/>
            </a:ln>
          </p:spPr>
          <p:style>
            <a:lnRef idx="1">
              <a:srgbClr val="ED752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0" name="Shape 32193"/>
            <p:cNvSpPr/>
            <p:nvPr/>
          </p:nvSpPr>
          <p:spPr>
            <a:xfrm>
              <a:off x="2326891" y="2396412"/>
              <a:ext cx="67081" cy="51485"/>
            </a:xfrm>
            <a:custGeom>
              <a:avLst/>
              <a:gdLst/>
              <a:ahLst/>
              <a:cxnLst/>
              <a:rect l="0" t="0" r="0" b="0"/>
              <a:pathLst>
                <a:path w="67081" h="51485">
                  <a:moveTo>
                    <a:pt x="58954" y="0"/>
                  </a:moveTo>
                  <a:lnTo>
                    <a:pt x="48070" y="28104"/>
                  </a:lnTo>
                  <a:lnTo>
                    <a:pt x="67081" y="51485"/>
                  </a:lnTo>
                  <a:lnTo>
                    <a:pt x="0" y="35699"/>
                  </a:lnTo>
                  <a:lnTo>
                    <a:pt x="5895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1" name="Shape 32194"/>
            <p:cNvSpPr/>
            <p:nvPr/>
          </p:nvSpPr>
          <p:spPr>
            <a:xfrm>
              <a:off x="1956331" y="1637245"/>
              <a:ext cx="453390" cy="395859"/>
            </a:xfrm>
            <a:custGeom>
              <a:avLst/>
              <a:gdLst/>
              <a:ahLst/>
              <a:cxnLst/>
              <a:rect l="0" t="0" r="0" b="0"/>
              <a:pathLst>
                <a:path w="453390" h="395859">
                  <a:moveTo>
                    <a:pt x="0" y="170116"/>
                  </a:moveTo>
                  <a:cubicBezTo>
                    <a:pt x="288861" y="0"/>
                    <a:pt x="453390" y="250126"/>
                    <a:pt x="299479" y="395859"/>
                  </a:cubicBezTo>
                </a:path>
              </a:pathLst>
            </a:custGeom>
            <a:ln w="12827" cap="flat">
              <a:miter lim="127000"/>
            </a:ln>
          </p:spPr>
          <p:style>
            <a:lnRef idx="1">
              <a:srgbClr val="ED752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2" name="Shape 32195"/>
            <p:cNvSpPr/>
            <p:nvPr/>
          </p:nvSpPr>
          <p:spPr>
            <a:xfrm>
              <a:off x="2220175" y="2000674"/>
              <a:ext cx="65989" cy="60389"/>
            </a:xfrm>
            <a:custGeom>
              <a:avLst/>
              <a:gdLst/>
              <a:ahLst/>
              <a:cxnLst/>
              <a:rect l="0" t="0" r="0" b="0"/>
              <a:pathLst>
                <a:path w="65989" h="60389">
                  <a:moveTo>
                    <a:pt x="33198" y="0"/>
                  </a:moveTo>
                  <a:lnTo>
                    <a:pt x="37833" y="29782"/>
                  </a:lnTo>
                  <a:lnTo>
                    <a:pt x="65989" y="40525"/>
                  </a:lnTo>
                  <a:lnTo>
                    <a:pt x="0" y="60389"/>
                  </a:lnTo>
                  <a:lnTo>
                    <a:pt x="331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3" name="Rectangle 32196"/>
            <p:cNvSpPr/>
            <p:nvPr/>
          </p:nvSpPr>
          <p:spPr>
            <a:xfrm>
              <a:off x="2074780" y="1418521"/>
              <a:ext cx="111890" cy="437736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٥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4" name="Rectangle 32197"/>
            <p:cNvSpPr/>
            <p:nvPr/>
          </p:nvSpPr>
          <p:spPr>
            <a:xfrm>
              <a:off x="2428528" y="1803868"/>
              <a:ext cx="271979" cy="34690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 dirty="0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١٠ 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5" name="Rectangle 32198"/>
            <p:cNvSpPr/>
            <p:nvPr/>
          </p:nvSpPr>
          <p:spPr>
            <a:xfrm>
              <a:off x="2523121" y="2298583"/>
              <a:ext cx="424759" cy="41550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 dirty="0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١٥ 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6" name="Rectangle 32199"/>
            <p:cNvSpPr/>
            <p:nvPr/>
          </p:nvSpPr>
          <p:spPr>
            <a:xfrm>
              <a:off x="2373947" y="2803759"/>
              <a:ext cx="416099" cy="395446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 dirty="0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٢٠ 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7" name="Rectangle 32200"/>
            <p:cNvSpPr/>
            <p:nvPr/>
          </p:nvSpPr>
          <p:spPr>
            <a:xfrm>
              <a:off x="1975058" y="3159765"/>
              <a:ext cx="398889" cy="390136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 dirty="0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٢٥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8" name="Rectangle 32201"/>
            <p:cNvSpPr/>
            <p:nvPr/>
          </p:nvSpPr>
          <p:spPr>
            <a:xfrm>
              <a:off x="1485066" y="3264406"/>
              <a:ext cx="275887" cy="3817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 dirty="0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٣٠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9" name="Rectangle 32202"/>
            <p:cNvSpPr/>
            <p:nvPr/>
          </p:nvSpPr>
          <p:spPr>
            <a:xfrm>
              <a:off x="972502" y="3096563"/>
              <a:ext cx="353490" cy="41921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 dirty="0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٣٥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0" name="Rectangle 32203"/>
            <p:cNvSpPr/>
            <p:nvPr/>
          </p:nvSpPr>
          <p:spPr>
            <a:xfrm>
              <a:off x="652610" y="2714088"/>
              <a:ext cx="358876" cy="45990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 dirty="0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٤٠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1" name="Rectangle 32204"/>
            <p:cNvSpPr/>
            <p:nvPr/>
          </p:nvSpPr>
          <p:spPr>
            <a:xfrm>
              <a:off x="507540" y="2214246"/>
              <a:ext cx="354813" cy="37587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 dirty="0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٤٥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2" name="Rectangle 32205"/>
            <p:cNvSpPr/>
            <p:nvPr/>
          </p:nvSpPr>
          <p:spPr>
            <a:xfrm>
              <a:off x="661844" y="1723636"/>
              <a:ext cx="435244" cy="3567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 dirty="0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٥٠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3" name="Rectangle 32206"/>
            <p:cNvSpPr/>
            <p:nvPr/>
          </p:nvSpPr>
          <p:spPr>
            <a:xfrm>
              <a:off x="1051089" y="1373582"/>
              <a:ext cx="495039" cy="299678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 dirty="0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٥٥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5" name="Rectangle 32208"/>
            <p:cNvSpPr/>
            <p:nvPr/>
          </p:nvSpPr>
          <p:spPr>
            <a:xfrm>
              <a:off x="1534308" y="1279587"/>
              <a:ext cx="568294" cy="51776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600" b="1" dirty="0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٦٠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6" name="Shape 32209"/>
            <p:cNvSpPr/>
            <p:nvPr/>
          </p:nvSpPr>
          <p:spPr>
            <a:xfrm>
              <a:off x="466516" y="1661150"/>
              <a:ext cx="1049909" cy="489648"/>
            </a:xfrm>
            <a:custGeom>
              <a:avLst/>
              <a:gdLst/>
              <a:ahLst/>
              <a:cxnLst/>
              <a:rect l="0" t="0" r="0" b="0"/>
              <a:pathLst>
                <a:path w="1049909" h="489648">
                  <a:moveTo>
                    <a:pt x="1049909" y="489648"/>
                  </a:moveTo>
                  <a:lnTo>
                    <a:pt x="0" y="0"/>
                  </a:lnTo>
                </a:path>
              </a:pathLst>
            </a:custGeom>
            <a:ln w="6414" cap="flat">
              <a:miter lim="127000"/>
            </a:ln>
          </p:spPr>
          <p:style>
            <a:lnRef idx="1">
              <a:srgbClr val="D75E7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7" name="Shape 32210"/>
            <p:cNvSpPr/>
            <p:nvPr/>
          </p:nvSpPr>
          <p:spPr>
            <a:xfrm>
              <a:off x="1490074" y="2121666"/>
              <a:ext cx="61036" cy="45314"/>
            </a:xfrm>
            <a:custGeom>
              <a:avLst/>
              <a:gdLst/>
              <a:ahLst/>
              <a:cxnLst/>
              <a:rect l="0" t="0" r="0" b="0"/>
              <a:pathLst>
                <a:path w="61036" h="45314">
                  <a:moveTo>
                    <a:pt x="20066" y="0"/>
                  </a:moveTo>
                  <a:lnTo>
                    <a:pt x="61036" y="45314"/>
                  </a:lnTo>
                  <a:lnTo>
                    <a:pt x="0" y="43040"/>
                  </a:lnTo>
                  <a:lnTo>
                    <a:pt x="19164" y="25794"/>
                  </a:lnTo>
                  <a:lnTo>
                    <a:pt x="2006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D75E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8" name="Shape 32211"/>
            <p:cNvSpPr/>
            <p:nvPr/>
          </p:nvSpPr>
          <p:spPr>
            <a:xfrm>
              <a:off x="1550611" y="2613276"/>
              <a:ext cx="917004" cy="696823"/>
            </a:xfrm>
            <a:custGeom>
              <a:avLst/>
              <a:gdLst/>
              <a:ahLst/>
              <a:cxnLst/>
              <a:rect l="0" t="0" r="0" b="0"/>
              <a:pathLst>
                <a:path w="917004" h="696823">
                  <a:moveTo>
                    <a:pt x="0" y="0"/>
                  </a:moveTo>
                  <a:lnTo>
                    <a:pt x="917004" y="696823"/>
                  </a:lnTo>
                </a:path>
              </a:pathLst>
            </a:custGeom>
            <a:ln w="6414" cap="flat">
              <a:miter lim="127000"/>
            </a:ln>
          </p:spPr>
          <p:style>
            <a:lnRef idx="1">
              <a:srgbClr val="D75E7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9" name="Shape 32212"/>
            <p:cNvSpPr/>
            <p:nvPr/>
          </p:nvSpPr>
          <p:spPr>
            <a:xfrm>
              <a:off x="1520142" y="2590120"/>
              <a:ext cx="59169" cy="52959"/>
            </a:xfrm>
            <a:custGeom>
              <a:avLst/>
              <a:gdLst/>
              <a:ahLst/>
              <a:cxnLst/>
              <a:rect l="0" t="0" r="0" b="0"/>
              <a:pathLst>
                <a:path w="59169" h="52959">
                  <a:moveTo>
                    <a:pt x="0" y="0"/>
                  </a:moveTo>
                  <a:lnTo>
                    <a:pt x="59169" y="15151"/>
                  </a:lnTo>
                  <a:lnTo>
                    <a:pt x="36779" y="27953"/>
                  </a:lnTo>
                  <a:lnTo>
                    <a:pt x="30442" y="5295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D75E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13" name="Rectangle 32238"/>
            <p:cNvSpPr/>
            <p:nvPr/>
          </p:nvSpPr>
          <p:spPr>
            <a:xfrm>
              <a:off x="2994079" y="561250"/>
              <a:ext cx="48139" cy="30873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900">
                  <a:solidFill>
                    <a:srgbClr val="D56C2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3" name="مربع نص 2"/>
          <p:cNvSpPr txBox="1"/>
          <p:nvPr/>
        </p:nvSpPr>
        <p:spPr>
          <a:xfrm>
            <a:off x="2030804" y="3507322"/>
            <a:ext cx="16377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2000" dirty="0" smtClean="0"/>
              <a:t>عقرب الدقائق</a:t>
            </a:r>
            <a:endParaRPr lang="ar-AE" sz="2000" dirty="0"/>
          </a:p>
        </p:txBody>
      </p:sp>
      <p:sp>
        <p:nvSpPr>
          <p:cNvPr id="121" name="مربع نص 120"/>
          <p:cNvSpPr txBox="1"/>
          <p:nvPr/>
        </p:nvSpPr>
        <p:spPr>
          <a:xfrm>
            <a:off x="5435072" y="5462170"/>
            <a:ext cx="159352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2000" dirty="0" smtClean="0"/>
              <a:t>عقرب الساعات</a:t>
            </a:r>
            <a:endParaRPr lang="ar-AE" sz="2000" dirty="0"/>
          </a:p>
        </p:txBody>
      </p:sp>
      <p:sp>
        <p:nvSpPr>
          <p:cNvPr id="122" name="مربع نص 121"/>
          <p:cNvSpPr txBox="1"/>
          <p:nvPr/>
        </p:nvSpPr>
        <p:spPr>
          <a:xfrm>
            <a:off x="4229641" y="1405966"/>
            <a:ext cx="42651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2400" dirty="0" smtClean="0"/>
              <a:t>نشاط رقم (1)</a:t>
            </a:r>
            <a:endParaRPr lang="ar-AE" sz="2400" dirty="0"/>
          </a:p>
        </p:txBody>
      </p:sp>
      <p:sp>
        <p:nvSpPr>
          <p:cNvPr id="123" name="مربع نص 122"/>
          <p:cNvSpPr txBox="1"/>
          <p:nvPr/>
        </p:nvSpPr>
        <p:spPr>
          <a:xfrm>
            <a:off x="3813678" y="5778045"/>
            <a:ext cx="21410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Y" sz="2400" dirty="0" smtClean="0"/>
              <a:t>الساعة</a:t>
            </a:r>
          </a:p>
          <a:p>
            <a:pPr algn="ctr" rtl="1"/>
            <a:r>
              <a:rPr lang="ar-SY" sz="2400" dirty="0" smtClean="0"/>
              <a:t> 7:00</a:t>
            </a:r>
          </a:p>
        </p:txBody>
      </p:sp>
      <p:sp>
        <p:nvSpPr>
          <p:cNvPr id="124" name="وسيلة شرح بيضاوية 123"/>
          <p:cNvSpPr/>
          <p:nvPr/>
        </p:nvSpPr>
        <p:spPr>
          <a:xfrm>
            <a:off x="6023501" y="2492826"/>
            <a:ext cx="2372788" cy="1317393"/>
          </a:xfrm>
          <a:prstGeom prst="wedgeEllipseCallout">
            <a:avLst>
              <a:gd name="adj1" fmla="val 25181"/>
              <a:gd name="adj2" fmla="val 7596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dirty="0" smtClean="0"/>
              <a:t>ملاحظة :الساعة تساوي 60 دقيقة</a:t>
            </a: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 advTm="1880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787857" y="423081"/>
            <a:ext cx="5158853" cy="113276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FF0000"/>
                </a:solidFill>
              </a:rPr>
              <a:t>الوقت بالساعة .النشاط والمدة </a:t>
            </a:r>
            <a:endParaRPr lang="ar-AE" sz="3200" dirty="0">
              <a:solidFill>
                <a:srgbClr val="FF0000"/>
              </a:solidFill>
            </a:endParaRPr>
          </a:p>
        </p:txBody>
      </p:sp>
      <p:grpSp>
        <p:nvGrpSpPr>
          <p:cNvPr id="5" name="Group 514379"/>
          <p:cNvGrpSpPr/>
          <p:nvPr/>
        </p:nvGrpSpPr>
        <p:grpSpPr>
          <a:xfrm>
            <a:off x="1376075" y="2374089"/>
            <a:ext cx="4594755" cy="1784159"/>
            <a:chOff x="73794" y="0"/>
            <a:chExt cx="4594856" cy="1784172"/>
          </a:xfrm>
        </p:grpSpPr>
        <p:sp>
          <p:nvSpPr>
            <p:cNvPr id="6" name="Shape 32338"/>
            <p:cNvSpPr/>
            <p:nvPr/>
          </p:nvSpPr>
          <p:spPr>
            <a:xfrm>
              <a:off x="3112092" y="142385"/>
              <a:ext cx="1096963" cy="1096950"/>
            </a:xfrm>
            <a:custGeom>
              <a:avLst/>
              <a:gdLst/>
              <a:ahLst/>
              <a:cxnLst/>
              <a:rect l="0" t="0" r="0" b="0"/>
              <a:pathLst>
                <a:path w="1096963" h="1096950">
                  <a:moveTo>
                    <a:pt x="548500" y="0"/>
                  </a:moveTo>
                  <a:lnTo>
                    <a:pt x="548475" y="0"/>
                  </a:lnTo>
                  <a:lnTo>
                    <a:pt x="548424" y="0"/>
                  </a:lnTo>
                  <a:cubicBezTo>
                    <a:pt x="397497" y="0"/>
                    <a:pt x="260426" y="61620"/>
                    <a:pt x="161036" y="161010"/>
                  </a:cubicBezTo>
                  <a:cubicBezTo>
                    <a:pt x="61620" y="260401"/>
                    <a:pt x="0" y="397510"/>
                    <a:pt x="0" y="548450"/>
                  </a:cubicBezTo>
                  <a:lnTo>
                    <a:pt x="0" y="548475"/>
                  </a:lnTo>
                  <a:lnTo>
                    <a:pt x="0" y="548513"/>
                  </a:lnTo>
                  <a:cubicBezTo>
                    <a:pt x="0" y="699440"/>
                    <a:pt x="61620" y="836537"/>
                    <a:pt x="161011" y="935927"/>
                  </a:cubicBezTo>
                  <a:cubicBezTo>
                    <a:pt x="260414" y="1035291"/>
                    <a:pt x="397510" y="1096950"/>
                    <a:pt x="548450" y="1096950"/>
                  </a:cubicBezTo>
                  <a:lnTo>
                    <a:pt x="548475" y="1096950"/>
                  </a:lnTo>
                  <a:lnTo>
                    <a:pt x="548526" y="1096950"/>
                  </a:lnTo>
                  <a:cubicBezTo>
                    <a:pt x="699465" y="1096950"/>
                    <a:pt x="836536" y="1035317"/>
                    <a:pt x="935927" y="935952"/>
                  </a:cubicBezTo>
                  <a:cubicBezTo>
                    <a:pt x="1035329" y="836537"/>
                    <a:pt x="1096950" y="699440"/>
                    <a:pt x="1096963" y="548513"/>
                  </a:cubicBezTo>
                  <a:lnTo>
                    <a:pt x="1096963" y="548475"/>
                  </a:lnTo>
                  <a:lnTo>
                    <a:pt x="1096963" y="548424"/>
                  </a:lnTo>
                  <a:cubicBezTo>
                    <a:pt x="1096950" y="397497"/>
                    <a:pt x="1035329" y="260414"/>
                    <a:pt x="935927" y="161010"/>
                  </a:cubicBezTo>
                  <a:cubicBezTo>
                    <a:pt x="836549" y="61620"/>
                    <a:pt x="699440" y="0"/>
                    <a:pt x="548500" y="0"/>
                  </a:cubicBezTo>
                  <a:close/>
                </a:path>
              </a:pathLst>
            </a:custGeom>
            <a:ln w="6096" cap="flat">
              <a:miter lim="127000"/>
            </a:ln>
          </p:spPr>
          <p:style>
            <a:lnRef idx="1">
              <a:srgbClr val="635A5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" name="Shape 32339"/>
            <p:cNvSpPr/>
            <p:nvPr/>
          </p:nvSpPr>
          <p:spPr>
            <a:xfrm>
              <a:off x="2969713" y="0"/>
              <a:ext cx="1381722" cy="1381710"/>
            </a:xfrm>
            <a:custGeom>
              <a:avLst/>
              <a:gdLst/>
              <a:ahLst/>
              <a:cxnLst/>
              <a:rect l="0" t="0" r="0" b="0"/>
              <a:pathLst>
                <a:path w="1381722" h="1381710">
                  <a:moveTo>
                    <a:pt x="690855" y="0"/>
                  </a:moveTo>
                  <a:cubicBezTo>
                    <a:pt x="1071359" y="0"/>
                    <a:pt x="1381722" y="310362"/>
                    <a:pt x="1381722" y="690855"/>
                  </a:cubicBezTo>
                  <a:cubicBezTo>
                    <a:pt x="1381722" y="1071372"/>
                    <a:pt x="1071359" y="1381710"/>
                    <a:pt x="690855" y="1381710"/>
                  </a:cubicBezTo>
                  <a:cubicBezTo>
                    <a:pt x="310337" y="1381710"/>
                    <a:pt x="0" y="1071372"/>
                    <a:pt x="0" y="690855"/>
                  </a:cubicBezTo>
                  <a:cubicBezTo>
                    <a:pt x="0" y="310362"/>
                    <a:pt x="310337" y="0"/>
                    <a:pt x="69085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DCD5D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" name="Shape 32340"/>
            <p:cNvSpPr/>
            <p:nvPr/>
          </p:nvSpPr>
          <p:spPr>
            <a:xfrm>
              <a:off x="2969713" y="0"/>
              <a:ext cx="1381722" cy="1381710"/>
            </a:xfrm>
            <a:custGeom>
              <a:avLst/>
              <a:gdLst/>
              <a:ahLst/>
              <a:cxnLst/>
              <a:rect l="0" t="0" r="0" b="0"/>
              <a:pathLst>
                <a:path w="1381722" h="1381710">
                  <a:moveTo>
                    <a:pt x="690855" y="0"/>
                  </a:moveTo>
                  <a:cubicBezTo>
                    <a:pt x="1071359" y="0"/>
                    <a:pt x="1381722" y="310362"/>
                    <a:pt x="1381722" y="690855"/>
                  </a:cubicBezTo>
                  <a:cubicBezTo>
                    <a:pt x="1381722" y="1071372"/>
                    <a:pt x="1071359" y="1381710"/>
                    <a:pt x="690855" y="1381710"/>
                  </a:cubicBezTo>
                  <a:cubicBezTo>
                    <a:pt x="310337" y="1381710"/>
                    <a:pt x="0" y="1071372"/>
                    <a:pt x="0" y="690855"/>
                  </a:cubicBezTo>
                  <a:cubicBezTo>
                    <a:pt x="0" y="310362"/>
                    <a:pt x="310337" y="0"/>
                    <a:pt x="690855" y="0"/>
                  </a:cubicBezTo>
                  <a:close/>
                </a:path>
              </a:pathLst>
            </a:custGeom>
            <a:ln w="24371" cap="flat">
              <a:miter lim="127000"/>
            </a:ln>
          </p:spPr>
          <p:style>
            <a:lnRef idx="1">
              <a:srgbClr val="9D938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" name="Shape 32343"/>
            <p:cNvSpPr/>
            <p:nvPr/>
          </p:nvSpPr>
          <p:spPr>
            <a:xfrm>
              <a:off x="3637167" y="666424"/>
              <a:ext cx="50203" cy="50203"/>
            </a:xfrm>
            <a:custGeom>
              <a:avLst/>
              <a:gdLst/>
              <a:ahLst/>
              <a:cxnLst/>
              <a:rect l="0" t="0" r="0" b="0"/>
              <a:pathLst>
                <a:path w="50203" h="50203">
                  <a:moveTo>
                    <a:pt x="25438" y="178"/>
                  </a:moveTo>
                  <a:cubicBezTo>
                    <a:pt x="39167" y="357"/>
                    <a:pt x="50203" y="11710"/>
                    <a:pt x="50025" y="25426"/>
                  </a:cubicBezTo>
                  <a:cubicBezTo>
                    <a:pt x="49847" y="39167"/>
                    <a:pt x="38506" y="50203"/>
                    <a:pt x="24778" y="50013"/>
                  </a:cubicBezTo>
                  <a:cubicBezTo>
                    <a:pt x="11062" y="49823"/>
                    <a:pt x="0" y="38494"/>
                    <a:pt x="178" y="24766"/>
                  </a:cubicBezTo>
                  <a:cubicBezTo>
                    <a:pt x="368" y="11037"/>
                    <a:pt x="11709" y="0"/>
                    <a:pt x="25438" y="178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2623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1" name="Shape 32344"/>
            <p:cNvSpPr/>
            <p:nvPr/>
          </p:nvSpPr>
          <p:spPr>
            <a:xfrm>
              <a:off x="3637167" y="666425"/>
              <a:ext cx="50203" cy="50203"/>
            </a:xfrm>
            <a:custGeom>
              <a:avLst/>
              <a:gdLst/>
              <a:ahLst/>
              <a:cxnLst/>
              <a:rect l="0" t="0" r="0" b="0"/>
              <a:pathLst>
                <a:path w="50203" h="50203">
                  <a:moveTo>
                    <a:pt x="25438" y="178"/>
                  </a:moveTo>
                  <a:cubicBezTo>
                    <a:pt x="39167" y="355"/>
                    <a:pt x="50203" y="11709"/>
                    <a:pt x="50025" y="25425"/>
                  </a:cubicBezTo>
                  <a:cubicBezTo>
                    <a:pt x="49847" y="39167"/>
                    <a:pt x="38506" y="50203"/>
                    <a:pt x="24778" y="50012"/>
                  </a:cubicBezTo>
                  <a:cubicBezTo>
                    <a:pt x="11062" y="49822"/>
                    <a:pt x="0" y="38494"/>
                    <a:pt x="178" y="24764"/>
                  </a:cubicBezTo>
                  <a:cubicBezTo>
                    <a:pt x="368" y="11036"/>
                    <a:pt x="11709" y="0"/>
                    <a:pt x="25438" y="178"/>
                  </a:cubicBezTo>
                  <a:close/>
                </a:path>
              </a:pathLst>
            </a:custGeom>
            <a:ln w="2629" cap="flat">
              <a:miter lim="127000"/>
            </a:ln>
          </p:spPr>
          <p:style>
            <a:lnRef idx="1">
              <a:srgbClr val="26231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" name="Shape 32345"/>
            <p:cNvSpPr/>
            <p:nvPr/>
          </p:nvSpPr>
          <p:spPr>
            <a:xfrm>
              <a:off x="3652546" y="23450"/>
              <a:ext cx="31204" cy="118681"/>
            </a:xfrm>
            <a:custGeom>
              <a:avLst/>
              <a:gdLst/>
              <a:ahLst/>
              <a:cxnLst/>
              <a:rect l="0" t="0" r="0" b="0"/>
              <a:pathLst>
                <a:path w="31204" h="118681">
                  <a:moveTo>
                    <a:pt x="0" y="0"/>
                  </a:moveTo>
                  <a:lnTo>
                    <a:pt x="31204" y="432"/>
                  </a:lnTo>
                  <a:lnTo>
                    <a:pt x="12776" y="11868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3" name="Shape 32346"/>
            <p:cNvSpPr/>
            <p:nvPr/>
          </p:nvSpPr>
          <p:spPr>
            <a:xfrm>
              <a:off x="3652546" y="23450"/>
              <a:ext cx="31204" cy="118681"/>
            </a:xfrm>
            <a:custGeom>
              <a:avLst/>
              <a:gdLst/>
              <a:ahLst/>
              <a:cxnLst/>
              <a:rect l="0" t="0" r="0" b="0"/>
              <a:pathLst>
                <a:path w="31204" h="118681">
                  <a:moveTo>
                    <a:pt x="0" y="0"/>
                  </a:moveTo>
                  <a:lnTo>
                    <a:pt x="31204" y="432"/>
                  </a:lnTo>
                  <a:lnTo>
                    <a:pt x="12776" y="11868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" name="Shape 32347"/>
            <p:cNvSpPr/>
            <p:nvPr/>
          </p:nvSpPr>
          <p:spPr>
            <a:xfrm>
              <a:off x="3322282" y="102554"/>
              <a:ext cx="69824" cy="111595"/>
            </a:xfrm>
            <a:custGeom>
              <a:avLst/>
              <a:gdLst/>
              <a:ahLst/>
              <a:cxnLst/>
              <a:rect l="0" t="0" r="0" b="0"/>
              <a:pathLst>
                <a:path w="69824" h="111595">
                  <a:moveTo>
                    <a:pt x="27648" y="0"/>
                  </a:moveTo>
                  <a:lnTo>
                    <a:pt x="69824" y="111595"/>
                  </a:lnTo>
                  <a:lnTo>
                    <a:pt x="0" y="15240"/>
                  </a:lnTo>
                  <a:lnTo>
                    <a:pt x="2764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" name="Shape 32348"/>
            <p:cNvSpPr/>
            <p:nvPr/>
          </p:nvSpPr>
          <p:spPr>
            <a:xfrm>
              <a:off x="3322282" y="102554"/>
              <a:ext cx="69824" cy="111595"/>
            </a:xfrm>
            <a:custGeom>
              <a:avLst/>
              <a:gdLst/>
              <a:ahLst/>
              <a:cxnLst/>
              <a:rect l="0" t="0" r="0" b="0"/>
              <a:pathLst>
                <a:path w="69824" h="111595">
                  <a:moveTo>
                    <a:pt x="0" y="15240"/>
                  </a:moveTo>
                  <a:lnTo>
                    <a:pt x="27648" y="0"/>
                  </a:lnTo>
                  <a:lnTo>
                    <a:pt x="69824" y="111595"/>
                  </a:lnTo>
                  <a:lnTo>
                    <a:pt x="0" y="1524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" name="Shape 32349"/>
            <p:cNvSpPr/>
            <p:nvPr/>
          </p:nvSpPr>
          <p:spPr>
            <a:xfrm>
              <a:off x="3080579" y="338107"/>
              <a:ext cx="108496" cy="76721"/>
            </a:xfrm>
            <a:custGeom>
              <a:avLst/>
              <a:gdLst/>
              <a:ahLst/>
              <a:cxnLst/>
              <a:rect l="0" t="0" r="0" b="0"/>
              <a:pathLst>
                <a:path w="108496" h="76721">
                  <a:moveTo>
                    <a:pt x="15964" y="0"/>
                  </a:moveTo>
                  <a:lnTo>
                    <a:pt x="108496" y="76721"/>
                  </a:lnTo>
                  <a:lnTo>
                    <a:pt x="0" y="27851"/>
                  </a:lnTo>
                  <a:lnTo>
                    <a:pt x="1596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" name="Shape 32350"/>
            <p:cNvSpPr/>
            <p:nvPr/>
          </p:nvSpPr>
          <p:spPr>
            <a:xfrm>
              <a:off x="3080579" y="338107"/>
              <a:ext cx="108496" cy="76721"/>
            </a:xfrm>
            <a:custGeom>
              <a:avLst/>
              <a:gdLst/>
              <a:ahLst/>
              <a:cxnLst/>
              <a:rect l="0" t="0" r="0" b="0"/>
              <a:pathLst>
                <a:path w="108496" h="76721">
                  <a:moveTo>
                    <a:pt x="0" y="27851"/>
                  </a:moveTo>
                  <a:lnTo>
                    <a:pt x="15964" y="0"/>
                  </a:lnTo>
                  <a:lnTo>
                    <a:pt x="108496" y="76721"/>
                  </a:lnTo>
                  <a:lnTo>
                    <a:pt x="0" y="27851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" name="Shape 32351"/>
            <p:cNvSpPr/>
            <p:nvPr/>
          </p:nvSpPr>
          <p:spPr>
            <a:xfrm>
              <a:off x="4136821" y="352115"/>
              <a:ext cx="111595" cy="69812"/>
            </a:xfrm>
            <a:custGeom>
              <a:avLst/>
              <a:gdLst/>
              <a:ahLst/>
              <a:cxnLst/>
              <a:rect l="0" t="0" r="0" b="0"/>
              <a:pathLst>
                <a:path w="111595" h="69812">
                  <a:moveTo>
                    <a:pt x="96368" y="0"/>
                  </a:moveTo>
                  <a:lnTo>
                    <a:pt x="111595" y="27636"/>
                  </a:lnTo>
                  <a:lnTo>
                    <a:pt x="0" y="69812"/>
                  </a:lnTo>
                  <a:lnTo>
                    <a:pt x="963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" name="Shape 32352"/>
            <p:cNvSpPr/>
            <p:nvPr/>
          </p:nvSpPr>
          <p:spPr>
            <a:xfrm>
              <a:off x="4136821" y="352115"/>
              <a:ext cx="111595" cy="69812"/>
            </a:xfrm>
            <a:custGeom>
              <a:avLst/>
              <a:gdLst/>
              <a:ahLst/>
              <a:cxnLst/>
              <a:rect l="0" t="0" r="0" b="0"/>
              <a:pathLst>
                <a:path w="111595" h="69812">
                  <a:moveTo>
                    <a:pt x="96368" y="0"/>
                  </a:moveTo>
                  <a:lnTo>
                    <a:pt x="111595" y="27636"/>
                  </a:lnTo>
                  <a:lnTo>
                    <a:pt x="0" y="69812"/>
                  </a:lnTo>
                  <a:lnTo>
                    <a:pt x="963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" name="Shape 32353"/>
            <p:cNvSpPr/>
            <p:nvPr/>
          </p:nvSpPr>
          <p:spPr>
            <a:xfrm>
              <a:off x="3936804" y="109514"/>
              <a:ext cx="75438" cy="108496"/>
            </a:xfrm>
            <a:custGeom>
              <a:avLst/>
              <a:gdLst/>
              <a:ahLst/>
              <a:cxnLst/>
              <a:rect l="0" t="0" r="0" b="0"/>
              <a:pathLst>
                <a:path w="75438" h="108496">
                  <a:moveTo>
                    <a:pt x="48222" y="0"/>
                  </a:moveTo>
                  <a:lnTo>
                    <a:pt x="75438" y="15951"/>
                  </a:lnTo>
                  <a:lnTo>
                    <a:pt x="0" y="108496"/>
                  </a:lnTo>
                  <a:lnTo>
                    <a:pt x="4822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" name="Shape 32354"/>
            <p:cNvSpPr/>
            <p:nvPr/>
          </p:nvSpPr>
          <p:spPr>
            <a:xfrm>
              <a:off x="3936804" y="109514"/>
              <a:ext cx="75438" cy="108496"/>
            </a:xfrm>
            <a:custGeom>
              <a:avLst/>
              <a:gdLst/>
              <a:ahLst/>
              <a:cxnLst/>
              <a:rect l="0" t="0" r="0" b="0"/>
              <a:pathLst>
                <a:path w="75438" h="108496">
                  <a:moveTo>
                    <a:pt x="48222" y="0"/>
                  </a:moveTo>
                  <a:lnTo>
                    <a:pt x="75438" y="15951"/>
                  </a:lnTo>
                  <a:lnTo>
                    <a:pt x="0" y="108496"/>
                  </a:lnTo>
                  <a:lnTo>
                    <a:pt x="4822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2" name="Shape 32357"/>
            <p:cNvSpPr/>
            <p:nvPr/>
          </p:nvSpPr>
          <p:spPr>
            <a:xfrm>
              <a:off x="3536666" y="113732"/>
              <a:ext cx="19634" cy="20066"/>
            </a:xfrm>
            <a:custGeom>
              <a:avLst/>
              <a:gdLst/>
              <a:ahLst/>
              <a:cxnLst/>
              <a:rect l="0" t="0" r="0" b="0"/>
              <a:pathLst>
                <a:path w="19634" h="20066">
                  <a:moveTo>
                    <a:pt x="12052" y="0"/>
                  </a:moveTo>
                  <a:lnTo>
                    <a:pt x="15227" y="1867"/>
                  </a:lnTo>
                  <a:lnTo>
                    <a:pt x="17907" y="4635"/>
                  </a:lnTo>
                  <a:lnTo>
                    <a:pt x="19215" y="8306"/>
                  </a:lnTo>
                  <a:lnTo>
                    <a:pt x="19634" y="12408"/>
                  </a:lnTo>
                  <a:lnTo>
                    <a:pt x="17754" y="16040"/>
                  </a:lnTo>
                  <a:lnTo>
                    <a:pt x="15456" y="18758"/>
                  </a:lnTo>
                  <a:lnTo>
                    <a:pt x="11760" y="20066"/>
                  </a:lnTo>
                  <a:lnTo>
                    <a:pt x="7658" y="20015"/>
                  </a:lnTo>
                  <a:lnTo>
                    <a:pt x="4496" y="18618"/>
                  </a:lnTo>
                  <a:lnTo>
                    <a:pt x="1321" y="15825"/>
                  </a:lnTo>
                  <a:lnTo>
                    <a:pt x="0" y="12612"/>
                  </a:lnTo>
                  <a:lnTo>
                    <a:pt x="64" y="8052"/>
                  </a:lnTo>
                  <a:lnTo>
                    <a:pt x="1486" y="4407"/>
                  </a:lnTo>
                  <a:lnTo>
                    <a:pt x="4254" y="1715"/>
                  </a:lnTo>
                  <a:lnTo>
                    <a:pt x="7925" y="394"/>
                  </a:lnTo>
                  <a:lnTo>
                    <a:pt x="120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3" name="Shape 32358"/>
            <p:cNvSpPr/>
            <p:nvPr/>
          </p:nvSpPr>
          <p:spPr>
            <a:xfrm>
              <a:off x="3536666" y="113732"/>
              <a:ext cx="19634" cy="20066"/>
            </a:xfrm>
            <a:custGeom>
              <a:avLst/>
              <a:gdLst/>
              <a:ahLst/>
              <a:cxnLst/>
              <a:rect l="0" t="0" r="0" b="0"/>
              <a:pathLst>
                <a:path w="19634" h="20066">
                  <a:moveTo>
                    <a:pt x="11760" y="20066"/>
                  </a:moveTo>
                  <a:lnTo>
                    <a:pt x="15456" y="18758"/>
                  </a:lnTo>
                  <a:lnTo>
                    <a:pt x="17754" y="16040"/>
                  </a:lnTo>
                  <a:lnTo>
                    <a:pt x="19634" y="12408"/>
                  </a:lnTo>
                  <a:lnTo>
                    <a:pt x="19215" y="8306"/>
                  </a:lnTo>
                  <a:lnTo>
                    <a:pt x="17907" y="4635"/>
                  </a:lnTo>
                  <a:lnTo>
                    <a:pt x="15227" y="1867"/>
                  </a:lnTo>
                  <a:lnTo>
                    <a:pt x="12052" y="0"/>
                  </a:lnTo>
                  <a:lnTo>
                    <a:pt x="7925" y="394"/>
                  </a:lnTo>
                  <a:lnTo>
                    <a:pt x="4254" y="1715"/>
                  </a:lnTo>
                  <a:lnTo>
                    <a:pt x="1486" y="4407"/>
                  </a:lnTo>
                  <a:lnTo>
                    <a:pt x="64" y="8052"/>
                  </a:lnTo>
                  <a:lnTo>
                    <a:pt x="0" y="12612"/>
                  </a:lnTo>
                  <a:lnTo>
                    <a:pt x="1321" y="15825"/>
                  </a:lnTo>
                  <a:lnTo>
                    <a:pt x="4496" y="18618"/>
                  </a:lnTo>
                  <a:lnTo>
                    <a:pt x="7658" y="20015"/>
                  </a:lnTo>
                  <a:lnTo>
                    <a:pt x="11760" y="20066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4" name="Shape 32359"/>
            <p:cNvSpPr/>
            <p:nvPr/>
          </p:nvSpPr>
          <p:spPr>
            <a:xfrm>
              <a:off x="3477624" y="128892"/>
              <a:ext cx="20104" cy="20079"/>
            </a:xfrm>
            <a:custGeom>
              <a:avLst/>
              <a:gdLst/>
              <a:ahLst/>
              <a:cxnLst/>
              <a:rect l="0" t="0" r="0" b="0"/>
              <a:pathLst>
                <a:path w="20104" h="20079">
                  <a:moveTo>
                    <a:pt x="11531" y="0"/>
                  </a:moveTo>
                  <a:lnTo>
                    <a:pt x="15176" y="1422"/>
                  </a:lnTo>
                  <a:lnTo>
                    <a:pt x="18339" y="3302"/>
                  </a:lnTo>
                  <a:lnTo>
                    <a:pt x="20104" y="6972"/>
                  </a:lnTo>
                  <a:lnTo>
                    <a:pt x="20053" y="11532"/>
                  </a:lnTo>
                  <a:lnTo>
                    <a:pt x="19101" y="15177"/>
                  </a:lnTo>
                  <a:lnTo>
                    <a:pt x="16764" y="17882"/>
                  </a:lnTo>
                  <a:lnTo>
                    <a:pt x="13551" y="19672"/>
                  </a:lnTo>
                  <a:lnTo>
                    <a:pt x="9449" y="20079"/>
                  </a:lnTo>
                  <a:lnTo>
                    <a:pt x="5804" y="19114"/>
                  </a:lnTo>
                  <a:lnTo>
                    <a:pt x="2629" y="16776"/>
                  </a:lnTo>
                  <a:lnTo>
                    <a:pt x="851" y="13106"/>
                  </a:lnTo>
                  <a:lnTo>
                    <a:pt x="0" y="9436"/>
                  </a:lnTo>
                  <a:lnTo>
                    <a:pt x="1422" y="5817"/>
                  </a:lnTo>
                  <a:lnTo>
                    <a:pt x="3746" y="2184"/>
                  </a:lnTo>
                  <a:lnTo>
                    <a:pt x="7874" y="406"/>
                  </a:lnTo>
                  <a:lnTo>
                    <a:pt x="1153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5" name="Shape 32360"/>
            <p:cNvSpPr/>
            <p:nvPr/>
          </p:nvSpPr>
          <p:spPr>
            <a:xfrm>
              <a:off x="3477624" y="128892"/>
              <a:ext cx="20104" cy="20079"/>
            </a:xfrm>
            <a:custGeom>
              <a:avLst/>
              <a:gdLst/>
              <a:ahLst/>
              <a:cxnLst/>
              <a:rect l="0" t="0" r="0" b="0"/>
              <a:pathLst>
                <a:path w="20104" h="20079">
                  <a:moveTo>
                    <a:pt x="13551" y="19672"/>
                  </a:moveTo>
                  <a:lnTo>
                    <a:pt x="16764" y="17882"/>
                  </a:lnTo>
                  <a:lnTo>
                    <a:pt x="19101" y="15177"/>
                  </a:lnTo>
                  <a:lnTo>
                    <a:pt x="20053" y="11532"/>
                  </a:lnTo>
                  <a:lnTo>
                    <a:pt x="20104" y="6972"/>
                  </a:lnTo>
                  <a:lnTo>
                    <a:pt x="18339" y="3302"/>
                  </a:lnTo>
                  <a:lnTo>
                    <a:pt x="15176" y="1422"/>
                  </a:lnTo>
                  <a:lnTo>
                    <a:pt x="11531" y="0"/>
                  </a:lnTo>
                  <a:lnTo>
                    <a:pt x="7874" y="406"/>
                  </a:lnTo>
                  <a:lnTo>
                    <a:pt x="3746" y="2184"/>
                  </a:lnTo>
                  <a:lnTo>
                    <a:pt x="1422" y="5817"/>
                  </a:lnTo>
                  <a:lnTo>
                    <a:pt x="0" y="9436"/>
                  </a:lnTo>
                  <a:lnTo>
                    <a:pt x="851" y="13106"/>
                  </a:lnTo>
                  <a:lnTo>
                    <a:pt x="2629" y="16776"/>
                  </a:lnTo>
                  <a:lnTo>
                    <a:pt x="5804" y="19114"/>
                  </a:lnTo>
                  <a:lnTo>
                    <a:pt x="9449" y="20079"/>
                  </a:lnTo>
                  <a:lnTo>
                    <a:pt x="13551" y="19672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6" name="Shape 32361"/>
            <p:cNvSpPr/>
            <p:nvPr/>
          </p:nvSpPr>
          <p:spPr>
            <a:xfrm>
              <a:off x="3420715" y="150041"/>
              <a:ext cx="20104" cy="20091"/>
            </a:xfrm>
            <a:custGeom>
              <a:avLst/>
              <a:gdLst/>
              <a:ahLst/>
              <a:cxnLst/>
              <a:rect l="0" t="0" r="0" b="0"/>
              <a:pathLst>
                <a:path w="20104" h="20091">
                  <a:moveTo>
                    <a:pt x="10630" y="0"/>
                  </a:moveTo>
                  <a:lnTo>
                    <a:pt x="14275" y="965"/>
                  </a:lnTo>
                  <a:lnTo>
                    <a:pt x="17450" y="2819"/>
                  </a:lnTo>
                  <a:lnTo>
                    <a:pt x="19685" y="6503"/>
                  </a:lnTo>
                  <a:lnTo>
                    <a:pt x="20104" y="10173"/>
                  </a:lnTo>
                  <a:lnTo>
                    <a:pt x="19596" y="13805"/>
                  </a:lnTo>
                  <a:lnTo>
                    <a:pt x="17247" y="17425"/>
                  </a:lnTo>
                  <a:lnTo>
                    <a:pt x="14034" y="19215"/>
                  </a:lnTo>
                  <a:lnTo>
                    <a:pt x="10376" y="20091"/>
                  </a:lnTo>
                  <a:lnTo>
                    <a:pt x="6274" y="19114"/>
                  </a:lnTo>
                  <a:lnTo>
                    <a:pt x="3112" y="17246"/>
                  </a:lnTo>
                  <a:lnTo>
                    <a:pt x="876" y="14008"/>
                  </a:lnTo>
                  <a:lnTo>
                    <a:pt x="0" y="10351"/>
                  </a:lnTo>
                  <a:lnTo>
                    <a:pt x="521" y="6248"/>
                  </a:lnTo>
                  <a:lnTo>
                    <a:pt x="2845" y="3073"/>
                  </a:lnTo>
                  <a:lnTo>
                    <a:pt x="6528" y="851"/>
                  </a:lnTo>
                  <a:lnTo>
                    <a:pt x="1063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7" name="Shape 32362"/>
            <p:cNvSpPr/>
            <p:nvPr/>
          </p:nvSpPr>
          <p:spPr>
            <a:xfrm>
              <a:off x="3420715" y="150041"/>
              <a:ext cx="20104" cy="20091"/>
            </a:xfrm>
            <a:custGeom>
              <a:avLst/>
              <a:gdLst/>
              <a:ahLst/>
              <a:cxnLst/>
              <a:rect l="0" t="0" r="0" b="0"/>
              <a:pathLst>
                <a:path w="20104" h="20091">
                  <a:moveTo>
                    <a:pt x="14034" y="19215"/>
                  </a:moveTo>
                  <a:lnTo>
                    <a:pt x="17247" y="17425"/>
                  </a:lnTo>
                  <a:lnTo>
                    <a:pt x="19596" y="13805"/>
                  </a:lnTo>
                  <a:lnTo>
                    <a:pt x="20104" y="10173"/>
                  </a:lnTo>
                  <a:lnTo>
                    <a:pt x="19685" y="6503"/>
                  </a:lnTo>
                  <a:lnTo>
                    <a:pt x="17450" y="2819"/>
                  </a:lnTo>
                  <a:lnTo>
                    <a:pt x="14275" y="965"/>
                  </a:lnTo>
                  <a:lnTo>
                    <a:pt x="10630" y="0"/>
                  </a:lnTo>
                  <a:lnTo>
                    <a:pt x="6528" y="851"/>
                  </a:lnTo>
                  <a:lnTo>
                    <a:pt x="2845" y="3073"/>
                  </a:lnTo>
                  <a:lnTo>
                    <a:pt x="521" y="6248"/>
                  </a:lnTo>
                  <a:lnTo>
                    <a:pt x="0" y="10351"/>
                  </a:lnTo>
                  <a:lnTo>
                    <a:pt x="876" y="14008"/>
                  </a:lnTo>
                  <a:lnTo>
                    <a:pt x="3112" y="17246"/>
                  </a:lnTo>
                  <a:lnTo>
                    <a:pt x="6274" y="19114"/>
                  </a:lnTo>
                  <a:lnTo>
                    <a:pt x="10376" y="20091"/>
                  </a:lnTo>
                  <a:lnTo>
                    <a:pt x="14034" y="192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8" name="Shape 32363"/>
            <p:cNvSpPr/>
            <p:nvPr/>
          </p:nvSpPr>
          <p:spPr>
            <a:xfrm>
              <a:off x="3315873" y="209366"/>
              <a:ext cx="19571" cy="20079"/>
            </a:xfrm>
            <a:custGeom>
              <a:avLst/>
              <a:gdLst/>
              <a:ahLst/>
              <a:cxnLst/>
              <a:rect l="0" t="0" r="0" b="0"/>
              <a:pathLst>
                <a:path w="19571" h="20079">
                  <a:moveTo>
                    <a:pt x="11519" y="0"/>
                  </a:moveTo>
                  <a:lnTo>
                    <a:pt x="15151" y="1867"/>
                  </a:lnTo>
                  <a:lnTo>
                    <a:pt x="17856" y="4635"/>
                  </a:lnTo>
                  <a:lnTo>
                    <a:pt x="19571" y="11963"/>
                  </a:lnTo>
                  <a:lnTo>
                    <a:pt x="15837" y="18300"/>
                  </a:lnTo>
                  <a:lnTo>
                    <a:pt x="11709" y="20079"/>
                  </a:lnTo>
                  <a:lnTo>
                    <a:pt x="8052" y="20027"/>
                  </a:lnTo>
                  <a:lnTo>
                    <a:pt x="4420" y="19062"/>
                  </a:lnTo>
                  <a:lnTo>
                    <a:pt x="1715" y="16307"/>
                  </a:lnTo>
                  <a:lnTo>
                    <a:pt x="0" y="8496"/>
                  </a:lnTo>
                  <a:lnTo>
                    <a:pt x="3721" y="2159"/>
                  </a:lnTo>
                  <a:lnTo>
                    <a:pt x="7417" y="381"/>
                  </a:lnTo>
                  <a:lnTo>
                    <a:pt x="1151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9" name="Shape 32364"/>
            <p:cNvSpPr/>
            <p:nvPr/>
          </p:nvSpPr>
          <p:spPr>
            <a:xfrm>
              <a:off x="3315873" y="209366"/>
              <a:ext cx="19571" cy="20079"/>
            </a:xfrm>
            <a:custGeom>
              <a:avLst/>
              <a:gdLst/>
              <a:ahLst/>
              <a:cxnLst/>
              <a:rect l="0" t="0" r="0" b="0"/>
              <a:pathLst>
                <a:path w="19571" h="20079">
                  <a:moveTo>
                    <a:pt x="15837" y="18300"/>
                  </a:moveTo>
                  <a:lnTo>
                    <a:pt x="19571" y="11963"/>
                  </a:lnTo>
                  <a:lnTo>
                    <a:pt x="17856" y="4635"/>
                  </a:lnTo>
                  <a:lnTo>
                    <a:pt x="15151" y="1867"/>
                  </a:lnTo>
                  <a:lnTo>
                    <a:pt x="11519" y="0"/>
                  </a:lnTo>
                  <a:lnTo>
                    <a:pt x="7417" y="381"/>
                  </a:lnTo>
                  <a:lnTo>
                    <a:pt x="3721" y="2159"/>
                  </a:lnTo>
                  <a:lnTo>
                    <a:pt x="0" y="8496"/>
                  </a:lnTo>
                  <a:lnTo>
                    <a:pt x="1715" y="16307"/>
                  </a:lnTo>
                  <a:lnTo>
                    <a:pt x="4420" y="19062"/>
                  </a:lnTo>
                  <a:lnTo>
                    <a:pt x="8052" y="20027"/>
                  </a:lnTo>
                  <a:lnTo>
                    <a:pt x="11709" y="20079"/>
                  </a:lnTo>
                  <a:lnTo>
                    <a:pt x="15837" y="1830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0" name="Shape 32365"/>
            <p:cNvSpPr/>
            <p:nvPr/>
          </p:nvSpPr>
          <p:spPr>
            <a:xfrm>
              <a:off x="3268327" y="247519"/>
              <a:ext cx="20066" cy="20053"/>
            </a:xfrm>
            <a:custGeom>
              <a:avLst/>
              <a:gdLst/>
              <a:ahLst/>
              <a:cxnLst/>
              <a:rect l="0" t="0" r="0" b="0"/>
              <a:pathLst>
                <a:path w="20066" h="20053">
                  <a:moveTo>
                    <a:pt x="11087" y="0"/>
                  </a:moveTo>
                  <a:lnTo>
                    <a:pt x="14262" y="953"/>
                  </a:lnTo>
                  <a:lnTo>
                    <a:pt x="17437" y="2819"/>
                  </a:lnTo>
                  <a:lnTo>
                    <a:pt x="20066" y="10617"/>
                  </a:lnTo>
                  <a:lnTo>
                    <a:pt x="16789" y="17425"/>
                  </a:lnTo>
                  <a:lnTo>
                    <a:pt x="13564" y="19203"/>
                  </a:lnTo>
                  <a:lnTo>
                    <a:pt x="9423" y="20053"/>
                  </a:lnTo>
                  <a:lnTo>
                    <a:pt x="5347" y="19088"/>
                  </a:lnTo>
                  <a:lnTo>
                    <a:pt x="2641" y="16776"/>
                  </a:lnTo>
                  <a:lnTo>
                    <a:pt x="0" y="9423"/>
                  </a:lnTo>
                  <a:lnTo>
                    <a:pt x="3733" y="2184"/>
                  </a:lnTo>
                  <a:lnTo>
                    <a:pt x="6960" y="394"/>
                  </a:lnTo>
                  <a:lnTo>
                    <a:pt x="1108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1" name="Shape 32366"/>
            <p:cNvSpPr/>
            <p:nvPr/>
          </p:nvSpPr>
          <p:spPr>
            <a:xfrm>
              <a:off x="3268327" y="247519"/>
              <a:ext cx="20066" cy="20053"/>
            </a:xfrm>
            <a:custGeom>
              <a:avLst/>
              <a:gdLst/>
              <a:ahLst/>
              <a:cxnLst/>
              <a:rect l="0" t="0" r="0" b="0"/>
              <a:pathLst>
                <a:path w="20066" h="20053">
                  <a:moveTo>
                    <a:pt x="16789" y="17425"/>
                  </a:moveTo>
                  <a:lnTo>
                    <a:pt x="20066" y="10617"/>
                  </a:lnTo>
                  <a:lnTo>
                    <a:pt x="17437" y="2819"/>
                  </a:lnTo>
                  <a:lnTo>
                    <a:pt x="14262" y="953"/>
                  </a:lnTo>
                  <a:lnTo>
                    <a:pt x="11087" y="0"/>
                  </a:lnTo>
                  <a:lnTo>
                    <a:pt x="6960" y="394"/>
                  </a:lnTo>
                  <a:lnTo>
                    <a:pt x="3733" y="2184"/>
                  </a:lnTo>
                  <a:lnTo>
                    <a:pt x="0" y="9423"/>
                  </a:lnTo>
                  <a:lnTo>
                    <a:pt x="2641" y="16776"/>
                  </a:lnTo>
                  <a:lnTo>
                    <a:pt x="5347" y="19088"/>
                  </a:lnTo>
                  <a:lnTo>
                    <a:pt x="9423" y="20053"/>
                  </a:lnTo>
                  <a:lnTo>
                    <a:pt x="13564" y="19203"/>
                  </a:lnTo>
                  <a:lnTo>
                    <a:pt x="16789" y="1742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2" name="Shape 32367"/>
            <p:cNvSpPr/>
            <p:nvPr/>
          </p:nvSpPr>
          <p:spPr>
            <a:xfrm>
              <a:off x="3224829" y="289826"/>
              <a:ext cx="20117" cy="20104"/>
            </a:xfrm>
            <a:custGeom>
              <a:avLst/>
              <a:gdLst/>
              <a:ahLst/>
              <a:cxnLst/>
              <a:rect l="0" t="0" r="0" b="0"/>
              <a:pathLst>
                <a:path w="20117" h="20104">
                  <a:moveTo>
                    <a:pt x="9728" y="0"/>
                  </a:moveTo>
                  <a:lnTo>
                    <a:pt x="13843" y="508"/>
                  </a:lnTo>
                  <a:lnTo>
                    <a:pt x="17463" y="2375"/>
                  </a:lnTo>
                  <a:lnTo>
                    <a:pt x="20117" y="9740"/>
                  </a:lnTo>
                  <a:lnTo>
                    <a:pt x="17704" y="17005"/>
                  </a:lnTo>
                  <a:lnTo>
                    <a:pt x="14503" y="18770"/>
                  </a:lnTo>
                  <a:lnTo>
                    <a:pt x="10833" y="20104"/>
                  </a:lnTo>
                  <a:lnTo>
                    <a:pt x="6731" y="19139"/>
                  </a:lnTo>
                  <a:lnTo>
                    <a:pt x="3099" y="16802"/>
                  </a:lnTo>
                  <a:lnTo>
                    <a:pt x="0" y="10363"/>
                  </a:lnTo>
                  <a:lnTo>
                    <a:pt x="2388" y="3099"/>
                  </a:lnTo>
                  <a:lnTo>
                    <a:pt x="6083" y="864"/>
                  </a:lnTo>
                  <a:lnTo>
                    <a:pt x="97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3" name="Shape 32368"/>
            <p:cNvSpPr/>
            <p:nvPr/>
          </p:nvSpPr>
          <p:spPr>
            <a:xfrm>
              <a:off x="3224829" y="289826"/>
              <a:ext cx="20117" cy="20104"/>
            </a:xfrm>
            <a:custGeom>
              <a:avLst/>
              <a:gdLst/>
              <a:ahLst/>
              <a:cxnLst/>
              <a:rect l="0" t="0" r="0" b="0"/>
              <a:pathLst>
                <a:path w="20117" h="20104">
                  <a:moveTo>
                    <a:pt x="17704" y="17005"/>
                  </a:moveTo>
                  <a:lnTo>
                    <a:pt x="20117" y="9740"/>
                  </a:lnTo>
                  <a:lnTo>
                    <a:pt x="17463" y="2375"/>
                  </a:lnTo>
                  <a:lnTo>
                    <a:pt x="13843" y="508"/>
                  </a:lnTo>
                  <a:lnTo>
                    <a:pt x="9728" y="0"/>
                  </a:lnTo>
                  <a:lnTo>
                    <a:pt x="6083" y="864"/>
                  </a:lnTo>
                  <a:lnTo>
                    <a:pt x="2388" y="3099"/>
                  </a:lnTo>
                  <a:lnTo>
                    <a:pt x="0" y="10363"/>
                  </a:lnTo>
                  <a:lnTo>
                    <a:pt x="3099" y="16802"/>
                  </a:lnTo>
                  <a:lnTo>
                    <a:pt x="6731" y="19139"/>
                  </a:lnTo>
                  <a:lnTo>
                    <a:pt x="10833" y="20104"/>
                  </a:lnTo>
                  <a:lnTo>
                    <a:pt x="14503" y="18770"/>
                  </a:lnTo>
                  <a:lnTo>
                    <a:pt x="17704" y="1700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4" name="Shape 32371"/>
            <p:cNvSpPr/>
            <p:nvPr/>
          </p:nvSpPr>
          <p:spPr>
            <a:xfrm>
              <a:off x="4122050" y="345240"/>
              <a:ext cx="19101" cy="20041"/>
            </a:xfrm>
            <a:custGeom>
              <a:avLst/>
              <a:gdLst/>
              <a:ahLst/>
              <a:cxnLst/>
              <a:rect l="0" t="0" r="0" b="0"/>
              <a:pathLst>
                <a:path w="19101" h="20041">
                  <a:moveTo>
                    <a:pt x="11074" y="0"/>
                  </a:moveTo>
                  <a:lnTo>
                    <a:pt x="14694" y="1422"/>
                  </a:lnTo>
                  <a:lnTo>
                    <a:pt x="17386" y="4190"/>
                  </a:lnTo>
                  <a:lnTo>
                    <a:pt x="19101" y="12433"/>
                  </a:lnTo>
                  <a:lnTo>
                    <a:pt x="14465" y="18313"/>
                  </a:lnTo>
                  <a:lnTo>
                    <a:pt x="11239" y="19634"/>
                  </a:lnTo>
                  <a:lnTo>
                    <a:pt x="7137" y="20041"/>
                  </a:lnTo>
                  <a:lnTo>
                    <a:pt x="3962" y="18618"/>
                  </a:lnTo>
                  <a:lnTo>
                    <a:pt x="800" y="15849"/>
                  </a:lnTo>
                  <a:lnTo>
                    <a:pt x="0" y="8077"/>
                  </a:lnTo>
                  <a:lnTo>
                    <a:pt x="3277" y="1727"/>
                  </a:lnTo>
                  <a:lnTo>
                    <a:pt x="6947" y="406"/>
                  </a:lnTo>
                  <a:lnTo>
                    <a:pt x="1107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5" name="Shape 32372"/>
            <p:cNvSpPr/>
            <p:nvPr/>
          </p:nvSpPr>
          <p:spPr>
            <a:xfrm>
              <a:off x="4122050" y="345240"/>
              <a:ext cx="19101" cy="20041"/>
            </a:xfrm>
            <a:custGeom>
              <a:avLst/>
              <a:gdLst/>
              <a:ahLst/>
              <a:cxnLst/>
              <a:rect l="0" t="0" r="0" b="0"/>
              <a:pathLst>
                <a:path w="19101" h="20041">
                  <a:moveTo>
                    <a:pt x="800" y="15849"/>
                  </a:moveTo>
                  <a:lnTo>
                    <a:pt x="3962" y="18618"/>
                  </a:lnTo>
                  <a:lnTo>
                    <a:pt x="7137" y="20041"/>
                  </a:lnTo>
                  <a:lnTo>
                    <a:pt x="11239" y="19634"/>
                  </a:lnTo>
                  <a:lnTo>
                    <a:pt x="14465" y="18313"/>
                  </a:lnTo>
                  <a:lnTo>
                    <a:pt x="19101" y="12433"/>
                  </a:lnTo>
                  <a:lnTo>
                    <a:pt x="17386" y="4190"/>
                  </a:lnTo>
                  <a:lnTo>
                    <a:pt x="14694" y="1422"/>
                  </a:lnTo>
                  <a:lnTo>
                    <a:pt x="11074" y="0"/>
                  </a:lnTo>
                  <a:lnTo>
                    <a:pt x="6947" y="406"/>
                  </a:lnTo>
                  <a:lnTo>
                    <a:pt x="3277" y="1727"/>
                  </a:lnTo>
                  <a:lnTo>
                    <a:pt x="0" y="8077"/>
                  </a:lnTo>
                  <a:lnTo>
                    <a:pt x="800" y="15849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6" name="Shape 32373"/>
            <p:cNvSpPr/>
            <p:nvPr/>
          </p:nvSpPr>
          <p:spPr>
            <a:xfrm>
              <a:off x="4083388" y="298160"/>
              <a:ext cx="20079" cy="20066"/>
            </a:xfrm>
            <a:custGeom>
              <a:avLst/>
              <a:gdLst/>
              <a:ahLst/>
              <a:cxnLst/>
              <a:rect l="0" t="0" r="0" b="0"/>
              <a:pathLst>
                <a:path w="20079" h="20066">
                  <a:moveTo>
                    <a:pt x="10642" y="0"/>
                  </a:moveTo>
                  <a:lnTo>
                    <a:pt x="14719" y="953"/>
                  </a:lnTo>
                  <a:lnTo>
                    <a:pt x="17894" y="3290"/>
                  </a:lnTo>
                  <a:lnTo>
                    <a:pt x="20079" y="11087"/>
                  </a:lnTo>
                  <a:lnTo>
                    <a:pt x="17247" y="17437"/>
                  </a:lnTo>
                  <a:lnTo>
                    <a:pt x="13106" y="19203"/>
                  </a:lnTo>
                  <a:lnTo>
                    <a:pt x="9449" y="20066"/>
                  </a:lnTo>
                  <a:lnTo>
                    <a:pt x="5347" y="19101"/>
                  </a:lnTo>
                  <a:lnTo>
                    <a:pt x="2184" y="16764"/>
                  </a:lnTo>
                  <a:lnTo>
                    <a:pt x="0" y="9436"/>
                  </a:lnTo>
                  <a:lnTo>
                    <a:pt x="2845" y="2172"/>
                  </a:lnTo>
                  <a:lnTo>
                    <a:pt x="6528" y="406"/>
                  </a:lnTo>
                  <a:lnTo>
                    <a:pt x="106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7" name="Shape 32374"/>
            <p:cNvSpPr/>
            <p:nvPr/>
          </p:nvSpPr>
          <p:spPr>
            <a:xfrm>
              <a:off x="4083388" y="298160"/>
              <a:ext cx="20079" cy="20066"/>
            </a:xfrm>
            <a:custGeom>
              <a:avLst/>
              <a:gdLst/>
              <a:ahLst/>
              <a:cxnLst/>
              <a:rect l="0" t="0" r="0" b="0"/>
              <a:pathLst>
                <a:path w="20079" h="20066">
                  <a:moveTo>
                    <a:pt x="2184" y="16764"/>
                  </a:moveTo>
                  <a:lnTo>
                    <a:pt x="5347" y="19101"/>
                  </a:lnTo>
                  <a:lnTo>
                    <a:pt x="9449" y="20066"/>
                  </a:lnTo>
                  <a:lnTo>
                    <a:pt x="13106" y="19203"/>
                  </a:lnTo>
                  <a:lnTo>
                    <a:pt x="17247" y="17437"/>
                  </a:lnTo>
                  <a:lnTo>
                    <a:pt x="20079" y="11087"/>
                  </a:lnTo>
                  <a:lnTo>
                    <a:pt x="17894" y="3290"/>
                  </a:lnTo>
                  <a:lnTo>
                    <a:pt x="14719" y="953"/>
                  </a:lnTo>
                  <a:lnTo>
                    <a:pt x="10642" y="0"/>
                  </a:lnTo>
                  <a:lnTo>
                    <a:pt x="6528" y="406"/>
                  </a:lnTo>
                  <a:lnTo>
                    <a:pt x="2845" y="2172"/>
                  </a:lnTo>
                  <a:lnTo>
                    <a:pt x="0" y="9436"/>
                  </a:lnTo>
                  <a:lnTo>
                    <a:pt x="2184" y="16764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8" name="Shape 32375"/>
            <p:cNvSpPr/>
            <p:nvPr/>
          </p:nvSpPr>
          <p:spPr>
            <a:xfrm>
              <a:off x="4041051" y="254678"/>
              <a:ext cx="20104" cy="19634"/>
            </a:xfrm>
            <a:custGeom>
              <a:avLst/>
              <a:gdLst/>
              <a:ahLst/>
              <a:cxnLst/>
              <a:rect l="0" t="0" r="0" b="0"/>
              <a:pathLst>
                <a:path w="20104" h="19634">
                  <a:moveTo>
                    <a:pt x="9728" y="0"/>
                  </a:moveTo>
                  <a:lnTo>
                    <a:pt x="13360" y="38"/>
                  </a:lnTo>
                  <a:lnTo>
                    <a:pt x="17005" y="2362"/>
                  </a:lnTo>
                  <a:lnTo>
                    <a:pt x="20104" y="9715"/>
                  </a:lnTo>
                  <a:lnTo>
                    <a:pt x="17716" y="17449"/>
                  </a:lnTo>
                  <a:lnTo>
                    <a:pt x="14491" y="19228"/>
                  </a:lnTo>
                  <a:lnTo>
                    <a:pt x="10376" y="19634"/>
                  </a:lnTo>
                  <a:lnTo>
                    <a:pt x="6274" y="19583"/>
                  </a:lnTo>
                  <a:lnTo>
                    <a:pt x="3111" y="17704"/>
                  </a:lnTo>
                  <a:lnTo>
                    <a:pt x="0" y="10363"/>
                  </a:lnTo>
                  <a:lnTo>
                    <a:pt x="2845" y="3086"/>
                  </a:lnTo>
                  <a:lnTo>
                    <a:pt x="5601" y="838"/>
                  </a:lnTo>
                  <a:lnTo>
                    <a:pt x="97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39" name="Shape 32376"/>
            <p:cNvSpPr/>
            <p:nvPr/>
          </p:nvSpPr>
          <p:spPr>
            <a:xfrm>
              <a:off x="4041051" y="254678"/>
              <a:ext cx="20104" cy="19634"/>
            </a:xfrm>
            <a:custGeom>
              <a:avLst/>
              <a:gdLst/>
              <a:ahLst/>
              <a:cxnLst/>
              <a:rect l="0" t="0" r="0" b="0"/>
              <a:pathLst>
                <a:path w="20104" h="19634">
                  <a:moveTo>
                    <a:pt x="3111" y="17704"/>
                  </a:moveTo>
                  <a:lnTo>
                    <a:pt x="6274" y="19583"/>
                  </a:lnTo>
                  <a:lnTo>
                    <a:pt x="10376" y="19634"/>
                  </a:lnTo>
                  <a:lnTo>
                    <a:pt x="14491" y="19228"/>
                  </a:lnTo>
                  <a:lnTo>
                    <a:pt x="17716" y="17449"/>
                  </a:lnTo>
                  <a:lnTo>
                    <a:pt x="20104" y="9715"/>
                  </a:lnTo>
                  <a:lnTo>
                    <a:pt x="17005" y="2362"/>
                  </a:lnTo>
                  <a:lnTo>
                    <a:pt x="13360" y="38"/>
                  </a:lnTo>
                  <a:lnTo>
                    <a:pt x="9728" y="0"/>
                  </a:lnTo>
                  <a:lnTo>
                    <a:pt x="5601" y="838"/>
                  </a:lnTo>
                  <a:lnTo>
                    <a:pt x="2845" y="3086"/>
                  </a:lnTo>
                  <a:lnTo>
                    <a:pt x="0" y="10363"/>
                  </a:lnTo>
                  <a:lnTo>
                    <a:pt x="3111" y="17704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0" name="Shape 32377"/>
            <p:cNvSpPr/>
            <p:nvPr/>
          </p:nvSpPr>
          <p:spPr>
            <a:xfrm>
              <a:off x="3994523" y="216595"/>
              <a:ext cx="20142" cy="19215"/>
            </a:xfrm>
            <a:custGeom>
              <a:avLst/>
              <a:gdLst/>
              <a:ahLst/>
              <a:cxnLst/>
              <a:rect l="0" t="0" r="0" b="0"/>
              <a:pathLst>
                <a:path w="20142" h="19215">
                  <a:moveTo>
                    <a:pt x="8394" y="0"/>
                  </a:moveTo>
                  <a:lnTo>
                    <a:pt x="12497" y="63"/>
                  </a:lnTo>
                  <a:lnTo>
                    <a:pt x="16116" y="1918"/>
                  </a:lnTo>
                  <a:lnTo>
                    <a:pt x="20142" y="8369"/>
                  </a:lnTo>
                  <a:lnTo>
                    <a:pt x="17767" y="15646"/>
                  </a:lnTo>
                  <a:lnTo>
                    <a:pt x="14986" y="18351"/>
                  </a:lnTo>
                  <a:lnTo>
                    <a:pt x="11341" y="19215"/>
                  </a:lnTo>
                  <a:lnTo>
                    <a:pt x="7683" y="19152"/>
                  </a:lnTo>
                  <a:lnTo>
                    <a:pt x="4039" y="17742"/>
                  </a:lnTo>
                  <a:lnTo>
                    <a:pt x="0" y="11290"/>
                  </a:lnTo>
                  <a:lnTo>
                    <a:pt x="2387" y="4013"/>
                  </a:lnTo>
                  <a:lnTo>
                    <a:pt x="5169" y="1320"/>
                  </a:lnTo>
                  <a:lnTo>
                    <a:pt x="839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1" name="Shape 32378"/>
            <p:cNvSpPr/>
            <p:nvPr/>
          </p:nvSpPr>
          <p:spPr>
            <a:xfrm>
              <a:off x="3994523" y="216595"/>
              <a:ext cx="20142" cy="19215"/>
            </a:xfrm>
            <a:custGeom>
              <a:avLst/>
              <a:gdLst/>
              <a:ahLst/>
              <a:cxnLst/>
              <a:rect l="0" t="0" r="0" b="0"/>
              <a:pathLst>
                <a:path w="20142" h="19215">
                  <a:moveTo>
                    <a:pt x="4039" y="17742"/>
                  </a:moveTo>
                  <a:lnTo>
                    <a:pt x="7683" y="19152"/>
                  </a:lnTo>
                  <a:lnTo>
                    <a:pt x="11341" y="19215"/>
                  </a:lnTo>
                  <a:lnTo>
                    <a:pt x="14986" y="18351"/>
                  </a:lnTo>
                  <a:lnTo>
                    <a:pt x="17767" y="15646"/>
                  </a:lnTo>
                  <a:lnTo>
                    <a:pt x="20142" y="8369"/>
                  </a:lnTo>
                  <a:lnTo>
                    <a:pt x="16116" y="1918"/>
                  </a:lnTo>
                  <a:lnTo>
                    <a:pt x="12497" y="63"/>
                  </a:lnTo>
                  <a:lnTo>
                    <a:pt x="8394" y="0"/>
                  </a:lnTo>
                  <a:lnTo>
                    <a:pt x="5169" y="1320"/>
                  </a:lnTo>
                  <a:lnTo>
                    <a:pt x="2387" y="4013"/>
                  </a:lnTo>
                  <a:lnTo>
                    <a:pt x="0" y="11290"/>
                  </a:lnTo>
                  <a:lnTo>
                    <a:pt x="4039" y="17742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2" name="Shape 32379"/>
            <p:cNvSpPr/>
            <p:nvPr/>
          </p:nvSpPr>
          <p:spPr>
            <a:xfrm>
              <a:off x="3890392" y="154963"/>
              <a:ext cx="20079" cy="20092"/>
            </a:xfrm>
            <a:custGeom>
              <a:avLst/>
              <a:gdLst/>
              <a:ahLst/>
              <a:cxnLst/>
              <a:rect l="0" t="0" r="0" b="0"/>
              <a:pathLst>
                <a:path w="20079" h="20092">
                  <a:moveTo>
                    <a:pt x="10173" y="0"/>
                  </a:moveTo>
                  <a:lnTo>
                    <a:pt x="13805" y="953"/>
                  </a:lnTo>
                  <a:lnTo>
                    <a:pt x="17425" y="3277"/>
                  </a:lnTo>
                  <a:lnTo>
                    <a:pt x="19660" y="6528"/>
                  </a:lnTo>
                  <a:lnTo>
                    <a:pt x="20079" y="10617"/>
                  </a:lnTo>
                  <a:lnTo>
                    <a:pt x="19126" y="14262"/>
                  </a:lnTo>
                  <a:lnTo>
                    <a:pt x="16777" y="17450"/>
                  </a:lnTo>
                  <a:lnTo>
                    <a:pt x="13551" y="19672"/>
                  </a:lnTo>
                  <a:lnTo>
                    <a:pt x="9906" y="20092"/>
                  </a:lnTo>
                  <a:lnTo>
                    <a:pt x="5804" y="19114"/>
                  </a:lnTo>
                  <a:lnTo>
                    <a:pt x="2629" y="16802"/>
                  </a:lnTo>
                  <a:lnTo>
                    <a:pt x="851" y="13577"/>
                  </a:lnTo>
                  <a:lnTo>
                    <a:pt x="0" y="9906"/>
                  </a:lnTo>
                  <a:lnTo>
                    <a:pt x="953" y="6274"/>
                  </a:lnTo>
                  <a:lnTo>
                    <a:pt x="3277" y="3099"/>
                  </a:lnTo>
                  <a:lnTo>
                    <a:pt x="6515" y="406"/>
                  </a:lnTo>
                  <a:lnTo>
                    <a:pt x="1017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3" name="Shape 32380"/>
            <p:cNvSpPr/>
            <p:nvPr/>
          </p:nvSpPr>
          <p:spPr>
            <a:xfrm>
              <a:off x="3890392" y="154963"/>
              <a:ext cx="20079" cy="20092"/>
            </a:xfrm>
            <a:custGeom>
              <a:avLst/>
              <a:gdLst/>
              <a:ahLst/>
              <a:cxnLst/>
              <a:rect l="0" t="0" r="0" b="0"/>
              <a:pathLst>
                <a:path w="20079" h="20092">
                  <a:moveTo>
                    <a:pt x="5804" y="19114"/>
                  </a:moveTo>
                  <a:lnTo>
                    <a:pt x="9906" y="20092"/>
                  </a:lnTo>
                  <a:lnTo>
                    <a:pt x="13551" y="19672"/>
                  </a:lnTo>
                  <a:lnTo>
                    <a:pt x="16777" y="17450"/>
                  </a:lnTo>
                  <a:lnTo>
                    <a:pt x="19126" y="14262"/>
                  </a:lnTo>
                  <a:lnTo>
                    <a:pt x="20079" y="10617"/>
                  </a:lnTo>
                  <a:lnTo>
                    <a:pt x="19660" y="6528"/>
                  </a:lnTo>
                  <a:lnTo>
                    <a:pt x="17425" y="3277"/>
                  </a:lnTo>
                  <a:lnTo>
                    <a:pt x="13805" y="953"/>
                  </a:lnTo>
                  <a:lnTo>
                    <a:pt x="10173" y="0"/>
                  </a:lnTo>
                  <a:lnTo>
                    <a:pt x="6515" y="406"/>
                  </a:lnTo>
                  <a:lnTo>
                    <a:pt x="3277" y="3099"/>
                  </a:lnTo>
                  <a:lnTo>
                    <a:pt x="953" y="6274"/>
                  </a:lnTo>
                  <a:lnTo>
                    <a:pt x="0" y="9906"/>
                  </a:lnTo>
                  <a:lnTo>
                    <a:pt x="851" y="13577"/>
                  </a:lnTo>
                  <a:lnTo>
                    <a:pt x="2629" y="16802"/>
                  </a:lnTo>
                  <a:lnTo>
                    <a:pt x="5804" y="19114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4" name="Shape 32381"/>
            <p:cNvSpPr/>
            <p:nvPr/>
          </p:nvSpPr>
          <p:spPr>
            <a:xfrm>
              <a:off x="3834066" y="132279"/>
              <a:ext cx="20104" cy="20574"/>
            </a:xfrm>
            <a:custGeom>
              <a:avLst/>
              <a:gdLst/>
              <a:ahLst/>
              <a:cxnLst/>
              <a:rect l="0" t="0" r="0" b="0"/>
              <a:pathLst>
                <a:path w="20104" h="20574">
                  <a:moveTo>
                    <a:pt x="8827" y="0"/>
                  </a:moveTo>
                  <a:lnTo>
                    <a:pt x="12929" y="965"/>
                  </a:lnTo>
                  <a:lnTo>
                    <a:pt x="16548" y="2845"/>
                  </a:lnTo>
                  <a:lnTo>
                    <a:pt x="18783" y="6058"/>
                  </a:lnTo>
                  <a:lnTo>
                    <a:pt x="20104" y="9728"/>
                  </a:lnTo>
                  <a:lnTo>
                    <a:pt x="19583" y="13843"/>
                  </a:lnTo>
                  <a:lnTo>
                    <a:pt x="17716" y="17475"/>
                  </a:lnTo>
                  <a:lnTo>
                    <a:pt x="14503" y="19253"/>
                  </a:lnTo>
                  <a:lnTo>
                    <a:pt x="10820" y="20574"/>
                  </a:lnTo>
                  <a:lnTo>
                    <a:pt x="6731" y="20053"/>
                  </a:lnTo>
                  <a:lnTo>
                    <a:pt x="3111" y="18173"/>
                  </a:lnTo>
                  <a:lnTo>
                    <a:pt x="1334" y="14960"/>
                  </a:lnTo>
                  <a:lnTo>
                    <a:pt x="0" y="11290"/>
                  </a:lnTo>
                  <a:lnTo>
                    <a:pt x="521" y="7200"/>
                  </a:lnTo>
                  <a:lnTo>
                    <a:pt x="2845" y="3581"/>
                  </a:lnTo>
                  <a:lnTo>
                    <a:pt x="5613" y="1321"/>
                  </a:lnTo>
                  <a:lnTo>
                    <a:pt x="882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5" name="Shape 32382"/>
            <p:cNvSpPr/>
            <p:nvPr/>
          </p:nvSpPr>
          <p:spPr>
            <a:xfrm>
              <a:off x="3834066" y="132279"/>
              <a:ext cx="20104" cy="20574"/>
            </a:xfrm>
            <a:custGeom>
              <a:avLst/>
              <a:gdLst/>
              <a:ahLst/>
              <a:cxnLst/>
              <a:rect l="0" t="0" r="0" b="0"/>
              <a:pathLst>
                <a:path w="20104" h="20574">
                  <a:moveTo>
                    <a:pt x="6731" y="20053"/>
                  </a:moveTo>
                  <a:lnTo>
                    <a:pt x="10820" y="20574"/>
                  </a:lnTo>
                  <a:lnTo>
                    <a:pt x="14503" y="19253"/>
                  </a:lnTo>
                  <a:lnTo>
                    <a:pt x="17716" y="17475"/>
                  </a:lnTo>
                  <a:lnTo>
                    <a:pt x="19583" y="13843"/>
                  </a:lnTo>
                  <a:lnTo>
                    <a:pt x="20104" y="9728"/>
                  </a:lnTo>
                  <a:lnTo>
                    <a:pt x="18783" y="6058"/>
                  </a:lnTo>
                  <a:lnTo>
                    <a:pt x="16548" y="2845"/>
                  </a:lnTo>
                  <a:lnTo>
                    <a:pt x="12929" y="965"/>
                  </a:lnTo>
                  <a:lnTo>
                    <a:pt x="8827" y="0"/>
                  </a:lnTo>
                  <a:lnTo>
                    <a:pt x="5613" y="1321"/>
                  </a:lnTo>
                  <a:lnTo>
                    <a:pt x="2845" y="3581"/>
                  </a:lnTo>
                  <a:lnTo>
                    <a:pt x="521" y="7200"/>
                  </a:lnTo>
                  <a:lnTo>
                    <a:pt x="0" y="11290"/>
                  </a:lnTo>
                  <a:lnTo>
                    <a:pt x="1334" y="14960"/>
                  </a:lnTo>
                  <a:lnTo>
                    <a:pt x="3111" y="18173"/>
                  </a:lnTo>
                  <a:lnTo>
                    <a:pt x="6731" y="20053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6" name="Shape 32383"/>
            <p:cNvSpPr/>
            <p:nvPr/>
          </p:nvSpPr>
          <p:spPr>
            <a:xfrm>
              <a:off x="3776301" y="115967"/>
              <a:ext cx="19672" cy="19672"/>
            </a:xfrm>
            <a:custGeom>
              <a:avLst/>
              <a:gdLst/>
              <a:ahLst/>
              <a:cxnLst/>
              <a:rect l="0" t="0" r="0" b="0"/>
              <a:pathLst>
                <a:path w="19672" h="19672">
                  <a:moveTo>
                    <a:pt x="7925" y="0"/>
                  </a:moveTo>
                  <a:lnTo>
                    <a:pt x="11582" y="51"/>
                  </a:lnTo>
                  <a:lnTo>
                    <a:pt x="15659" y="1943"/>
                  </a:lnTo>
                  <a:lnTo>
                    <a:pt x="18377" y="4699"/>
                  </a:lnTo>
                  <a:lnTo>
                    <a:pt x="19672" y="8382"/>
                  </a:lnTo>
                  <a:lnTo>
                    <a:pt x="19621" y="12485"/>
                  </a:lnTo>
                  <a:lnTo>
                    <a:pt x="17755" y="16117"/>
                  </a:lnTo>
                  <a:lnTo>
                    <a:pt x="14999" y="18352"/>
                  </a:lnTo>
                  <a:lnTo>
                    <a:pt x="11316" y="19672"/>
                  </a:lnTo>
                  <a:lnTo>
                    <a:pt x="7658" y="19634"/>
                  </a:lnTo>
                  <a:lnTo>
                    <a:pt x="4039" y="18224"/>
                  </a:lnTo>
                  <a:lnTo>
                    <a:pt x="1321" y="15443"/>
                  </a:lnTo>
                  <a:lnTo>
                    <a:pt x="0" y="11761"/>
                  </a:lnTo>
                  <a:lnTo>
                    <a:pt x="508" y="7671"/>
                  </a:lnTo>
                  <a:lnTo>
                    <a:pt x="1931" y="4026"/>
                  </a:lnTo>
                  <a:lnTo>
                    <a:pt x="4254" y="1778"/>
                  </a:lnTo>
                  <a:lnTo>
                    <a:pt x="792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7" name="Shape 32384"/>
            <p:cNvSpPr/>
            <p:nvPr/>
          </p:nvSpPr>
          <p:spPr>
            <a:xfrm>
              <a:off x="3776301" y="115967"/>
              <a:ext cx="19672" cy="19672"/>
            </a:xfrm>
            <a:custGeom>
              <a:avLst/>
              <a:gdLst/>
              <a:ahLst/>
              <a:cxnLst/>
              <a:rect l="0" t="0" r="0" b="0"/>
              <a:pathLst>
                <a:path w="19672" h="19672">
                  <a:moveTo>
                    <a:pt x="7658" y="19634"/>
                  </a:moveTo>
                  <a:lnTo>
                    <a:pt x="11316" y="19672"/>
                  </a:lnTo>
                  <a:lnTo>
                    <a:pt x="14999" y="18352"/>
                  </a:lnTo>
                  <a:lnTo>
                    <a:pt x="17755" y="16117"/>
                  </a:lnTo>
                  <a:lnTo>
                    <a:pt x="19621" y="12485"/>
                  </a:lnTo>
                  <a:lnTo>
                    <a:pt x="19672" y="8382"/>
                  </a:lnTo>
                  <a:lnTo>
                    <a:pt x="18377" y="4699"/>
                  </a:lnTo>
                  <a:lnTo>
                    <a:pt x="15659" y="1943"/>
                  </a:lnTo>
                  <a:lnTo>
                    <a:pt x="11582" y="51"/>
                  </a:lnTo>
                  <a:lnTo>
                    <a:pt x="7925" y="0"/>
                  </a:lnTo>
                  <a:lnTo>
                    <a:pt x="4254" y="1778"/>
                  </a:lnTo>
                  <a:lnTo>
                    <a:pt x="1931" y="4026"/>
                  </a:lnTo>
                  <a:lnTo>
                    <a:pt x="508" y="7671"/>
                  </a:lnTo>
                  <a:lnTo>
                    <a:pt x="0" y="11761"/>
                  </a:lnTo>
                  <a:lnTo>
                    <a:pt x="1321" y="15443"/>
                  </a:lnTo>
                  <a:lnTo>
                    <a:pt x="4039" y="18224"/>
                  </a:lnTo>
                  <a:lnTo>
                    <a:pt x="7658" y="19634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8" name="Shape 32389"/>
            <p:cNvSpPr/>
            <p:nvPr/>
          </p:nvSpPr>
          <p:spPr>
            <a:xfrm>
              <a:off x="3309257" y="1162819"/>
              <a:ext cx="76098" cy="108483"/>
            </a:xfrm>
            <a:custGeom>
              <a:avLst/>
              <a:gdLst/>
              <a:ahLst/>
              <a:cxnLst/>
              <a:rect l="0" t="0" r="0" b="0"/>
              <a:pathLst>
                <a:path w="76098" h="108483">
                  <a:moveTo>
                    <a:pt x="76098" y="0"/>
                  </a:moveTo>
                  <a:lnTo>
                    <a:pt x="27241" y="108483"/>
                  </a:lnTo>
                  <a:lnTo>
                    <a:pt x="0" y="92519"/>
                  </a:lnTo>
                  <a:lnTo>
                    <a:pt x="760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49" name="Shape 32390"/>
            <p:cNvSpPr/>
            <p:nvPr/>
          </p:nvSpPr>
          <p:spPr>
            <a:xfrm>
              <a:off x="3309257" y="1162819"/>
              <a:ext cx="76098" cy="108483"/>
            </a:xfrm>
            <a:custGeom>
              <a:avLst/>
              <a:gdLst/>
              <a:ahLst/>
              <a:cxnLst/>
              <a:rect l="0" t="0" r="0" b="0"/>
              <a:pathLst>
                <a:path w="76098" h="108483">
                  <a:moveTo>
                    <a:pt x="27241" y="108483"/>
                  </a:moveTo>
                  <a:lnTo>
                    <a:pt x="0" y="92519"/>
                  </a:lnTo>
                  <a:lnTo>
                    <a:pt x="76098" y="0"/>
                  </a:lnTo>
                  <a:lnTo>
                    <a:pt x="27241" y="108483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0" name="Shape 584682"/>
            <p:cNvSpPr/>
            <p:nvPr/>
          </p:nvSpPr>
          <p:spPr>
            <a:xfrm>
              <a:off x="3637392" y="1239595"/>
              <a:ext cx="19050" cy="118237"/>
            </a:xfrm>
            <a:custGeom>
              <a:avLst/>
              <a:gdLst/>
              <a:ahLst/>
              <a:cxnLst/>
              <a:rect l="0" t="0" r="0" b="0"/>
              <a:pathLst>
                <a:path w="19050" h="118237">
                  <a:moveTo>
                    <a:pt x="0" y="0"/>
                  </a:moveTo>
                  <a:lnTo>
                    <a:pt x="19050" y="0"/>
                  </a:lnTo>
                  <a:lnTo>
                    <a:pt x="19050" y="118237"/>
                  </a:lnTo>
                  <a:lnTo>
                    <a:pt x="0" y="118237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1" name="Shape 584683"/>
            <p:cNvSpPr/>
            <p:nvPr/>
          </p:nvSpPr>
          <p:spPr>
            <a:xfrm>
              <a:off x="3656442" y="1239595"/>
              <a:ext cx="12141" cy="118669"/>
            </a:xfrm>
            <a:custGeom>
              <a:avLst/>
              <a:gdLst/>
              <a:ahLst/>
              <a:cxnLst/>
              <a:rect l="0" t="0" r="0" b="0"/>
              <a:pathLst>
                <a:path w="12141" h="118669">
                  <a:moveTo>
                    <a:pt x="0" y="0"/>
                  </a:moveTo>
                  <a:lnTo>
                    <a:pt x="12141" y="0"/>
                  </a:lnTo>
                  <a:lnTo>
                    <a:pt x="12141" y="118669"/>
                  </a:lnTo>
                  <a:lnTo>
                    <a:pt x="0" y="118669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2" name="Shape 584684"/>
            <p:cNvSpPr/>
            <p:nvPr/>
          </p:nvSpPr>
          <p:spPr>
            <a:xfrm>
              <a:off x="3637392" y="1357832"/>
              <a:ext cx="31191" cy="9144"/>
            </a:xfrm>
            <a:custGeom>
              <a:avLst/>
              <a:gdLst/>
              <a:ahLst/>
              <a:cxnLst/>
              <a:rect l="0" t="0" r="0" b="0"/>
              <a:pathLst>
                <a:path w="31191" h="9144">
                  <a:moveTo>
                    <a:pt x="0" y="0"/>
                  </a:moveTo>
                  <a:lnTo>
                    <a:pt x="31191" y="0"/>
                  </a:lnTo>
                  <a:lnTo>
                    <a:pt x="31191" y="9144"/>
                  </a:lnTo>
                  <a:lnTo>
                    <a:pt x="0" y="9144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3" name="Shape 32392"/>
            <p:cNvSpPr/>
            <p:nvPr/>
          </p:nvSpPr>
          <p:spPr>
            <a:xfrm>
              <a:off x="3637392" y="1239595"/>
              <a:ext cx="31191" cy="118669"/>
            </a:xfrm>
            <a:custGeom>
              <a:avLst/>
              <a:gdLst/>
              <a:ahLst/>
              <a:cxnLst/>
              <a:rect l="0" t="0" r="0" b="0"/>
              <a:pathLst>
                <a:path w="31191" h="118669">
                  <a:moveTo>
                    <a:pt x="31191" y="118669"/>
                  </a:moveTo>
                  <a:lnTo>
                    <a:pt x="0" y="118237"/>
                  </a:lnTo>
                  <a:lnTo>
                    <a:pt x="19050" y="0"/>
                  </a:lnTo>
                  <a:lnTo>
                    <a:pt x="31191" y="118669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4" name="Shape 32393"/>
            <p:cNvSpPr/>
            <p:nvPr/>
          </p:nvSpPr>
          <p:spPr>
            <a:xfrm>
              <a:off x="3928962" y="1166565"/>
              <a:ext cx="70434" cy="112217"/>
            </a:xfrm>
            <a:custGeom>
              <a:avLst/>
              <a:gdLst/>
              <a:ahLst/>
              <a:cxnLst/>
              <a:rect l="0" t="0" r="0" b="0"/>
              <a:pathLst>
                <a:path w="70434" h="112217">
                  <a:moveTo>
                    <a:pt x="0" y="0"/>
                  </a:moveTo>
                  <a:lnTo>
                    <a:pt x="70434" y="96990"/>
                  </a:lnTo>
                  <a:lnTo>
                    <a:pt x="42176" y="11221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5" name="Shape 32394"/>
            <p:cNvSpPr/>
            <p:nvPr/>
          </p:nvSpPr>
          <p:spPr>
            <a:xfrm>
              <a:off x="3928962" y="1166565"/>
              <a:ext cx="70434" cy="112217"/>
            </a:xfrm>
            <a:custGeom>
              <a:avLst/>
              <a:gdLst/>
              <a:ahLst/>
              <a:cxnLst/>
              <a:rect l="0" t="0" r="0" b="0"/>
              <a:pathLst>
                <a:path w="70434" h="112217">
                  <a:moveTo>
                    <a:pt x="70434" y="96990"/>
                  </a:moveTo>
                  <a:lnTo>
                    <a:pt x="42176" y="112217"/>
                  </a:lnTo>
                  <a:lnTo>
                    <a:pt x="0" y="0"/>
                  </a:lnTo>
                  <a:lnTo>
                    <a:pt x="70434" y="9699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6" name="Shape 32395"/>
            <p:cNvSpPr/>
            <p:nvPr/>
          </p:nvSpPr>
          <p:spPr>
            <a:xfrm>
              <a:off x="4132505" y="966533"/>
              <a:ext cx="108496" cy="76085"/>
            </a:xfrm>
            <a:custGeom>
              <a:avLst/>
              <a:gdLst/>
              <a:ahLst/>
              <a:cxnLst/>
              <a:rect l="0" t="0" r="0" b="0"/>
              <a:pathLst>
                <a:path w="108496" h="76085">
                  <a:moveTo>
                    <a:pt x="0" y="0"/>
                  </a:moveTo>
                  <a:lnTo>
                    <a:pt x="108496" y="48222"/>
                  </a:lnTo>
                  <a:lnTo>
                    <a:pt x="91923" y="7608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7" name="Shape 32396"/>
            <p:cNvSpPr/>
            <p:nvPr/>
          </p:nvSpPr>
          <p:spPr>
            <a:xfrm>
              <a:off x="4132505" y="966533"/>
              <a:ext cx="108496" cy="76085"/>
            </a:xfrm>
            <a:custGeom>
              <a:avLst/>
              <a:gdLst/>
              <a:ahLst/>
              <a:cxnLst/>
              <a:rect l="0" t="0" r="0" b="0"/>
              <a:pathLst>
                <a:path w="108496" h="76085">
                  <a:moveTo>
                    <a:pt x="108496" y="48222"/>
                  </a:moveTo>
                  <a:lnTo>
                    <a:pt x="91923" y="76085"/>
                  </a:lnTo>
                  <a:lnTo>
                    <a:pt x="0" y="0"/>
                  </a:lnTo>
                  <a:lnTo>
                    <a:pt x="108496" y="48222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8" name="Shape 32397"/>
            <p:cNvSpPr/>
            <p:nvPr/>
          </p:nvSpPr>
          <p:spPr>
            <a:xfrm>
              <a:off x="3099066" y="853767"/>
              <a:ext cx="20511" cy="20053"/>
            </a:xfrm>
            <a:custGeom>
              <a:avLst/>
              <a:gdLst/>
              <a:ahLst/>
              <a:cxnLst/>
              <a:rect l="0" t="0" r="0" b="0"/>
              <a:pathLst>
                <a:path w="20511" h="20053">
                  <a:moveTo>
                    <a:pt x="11519" y="0"/>
                  </a:moveTo>
                  <a:lnTo>
                    <a:pt x="15621" y="953"/>
                  </a:lnTo>
                  <a:lnTo>
                    <a:pt x="18326" y="3734"/>
                  </a:lnTo>
                  <a:lnTo>
                    <a:pt x="20117" y="6490"/>
                  </a:lnTo>
                  <a:lnTo>
                    <a:pt x="20511" y="10592"/>
                  </a:lnTo>
                  <a:lnTo>
                    <a:pt x="19533" y="14706"/>
                  </a:lnTo>
                  <a:lnTo>
                    <a:pt x="17234" y="17411"/>
                  </a:lnTo>
                  <a:lnTo>
                    <a:pt x="13538" y="19634"/>
                  </a:lnTo>
                  <a:lnTo>
                    <a:pt x="9894" y="20053"/>
                  </a:lnTo>
                  <a:lnTo>
                    <a:pt x="5779" y="19062"/>
                  </a:lnTo>
                  <a:lnTo>
                    <a:pt x="2629" y="16294"/>
                  </a:lnTo>
                  <a:lnTo>
                    <a:pt x="876" y="12623"/>
                  </a:lnTo>
                  <a:lnTo>
                    <a:pt x="0" y="8966"/>
                  </a:lnTo>
                  <a:lnTo>
                    <a:pt x="1867" y="4864"/>
                  </a:lnTo>
                  <a:lnTo>
                    <a:pt x="3734" y="2171"/>
                  </a:lnTo>
                  <a:lnTo>
                    <a:pt x="7417" y="381"/>
                  </a:lnTo>
                  <a:lnTo>
                    <a:pt x="1151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59" name="Shape 32398"/>
            <p:cNvSpPr/>
            <p:nvPr/>
          </p:nvSpPr>
          <p:spPr>
            <a:xfrm>
              <a:off x="3099066" y="853767"/>
              <a:ext cx="20511" cy="20053"/>
            </a:xfrm>
            <a:custGeom>
              <a:avLst/>
              <a:gdLst/>
              <a:ahLst/>
              <a:cxnLst/>
              <a:rect l="0" t="0" r="0" b="0"/>
              <a:pathLst>
                <a:path w="20511" h="20053">
                  <a:moveTo>
                    <a:pt x="20117" y="6490"/>
                  </a:moveTo>
                  <a:lnTo>
                    <a:pt x="18326" y="3734"/>
                  </a:lnTo>
                  <a:lnTo>
                    <a:pt x="15621" y="953"/>
                  </a:lnTo>
                  <a:lnTo>
                    <a:pt x="11519" y="0"/>
                  </a:lnTo>
                  <a:lnTo>
                    <a:pt x="7417" y="381"/>
                  </a:lnTo>
                  <a:lnTo>
                    <a:pt x="3734" y="2171"/>
                  </a:lnTo>
                  <a:lnTo>
                    <a:pt x="1867" y="4864"/>
                  </a:lnTo>
                  <a:lnTo>
                    <a:pt x="0" y="8966"/>
                  </a:lnTo>
                  <a:lnTo>
                    <a:pt x="876" y="12623"/>
                  </a:lnTo>
                  <a:lnTo>
                    <a:pt x="2629" y="16294"/>
                  </a:lnTo>
                  <a:lnTo>
                    <a:pt x="5779" y="19062"/>
                  </a:lnTo>
                  <a:lnTo>
                    <a:pt x="9894" y="20053"/>
                  </a:lnTo>
                  <a:lnTo>
                    <a:pt x="13538" y="19634"/>
                  </a:lnTo>
                  <a:lnTo>
                    <a:pt x="17234" y="17411"/>
                  </a:lnTo>
                  <a:lnTo>
                    <a:pt x="19533" y="14706"/>
                  </a:lnTo>
                  <a:lnTo>
                    <a:pt x="20511" y="10592"/>
                  </a:lnTo>
                  <a:lnTo>
                    <a:pt x="20117" y="649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0" name="Shape 32399"/>
            <p:cNvSpPr/>
            <p:nvPr/>
          </p:nvSpPr>
          <p:spPr>
            <a:xfrm>
              <a:off x="3120662" y="910171"/>
              <a:ext cx="20066" cy="20562"/>
            </a:xfrm>
            <a:custGeom>
              <a:avLst/>
              <a:gdLst/>
              <a:ahLst/>
              <a:cxnLst/>
              <a:rect l="0" t="0" r="0" b="0"/>
              <a:pathLst>
                <a:path w="20066" h="20562">
                  <a:moveTo>
                    <a:pt x="10173" y="0"/>
                  </a:moveTo>
                  <a:lnTo>
                    <a:pt x="14262" y="977"/>
                  </a:lnTo>
                  <a:lnTo>
                    <a:pt x="17437" y="2857"/>
                  </a:lnTo>
                  <a:lnTo>
                    <a:pt x="19215" y="6058"/>
                  </a:lnTo>
                  <a:lnTo>
                    <a:pt x="20066" y="10185"/>
                  </a:lnTo>
                  <a:lnTo>
                    <a:pt x="19126" y="13818"/>
                  </a:lnTo>
                  <a:lnTo>
                    <a:pt x="17247" y="16980"/>
                  </a:lnTo>
                  <a:lnTo>
                    <a:pt x="14008" y="19697"/>
                  </a:lnTo>
                  <a:lnTo>
                    <a:pt x="10351" y="20562"/>
                  </a:lnTo>
                  <a:lnTo>
                    <a:pt x="6248" y="19596"/>
                  </a:lnTo>
                  <a:lnTo>
                    <a:pt x="3086" y="16776"/>
                  </a:lnTo>
                  <a:lnTo>
                    <a:pt x="864" y="13589"/>
                  </a:lnTo>
                  <a:lnTo>
                    <a:pt x="0" y="9906"/>
                  </a:lnTo>
                  <a:lnTo>
                    <a:pt x="508" y="6261"/>
                  </a:lnTo>
                  <a:lnTo>
                    <a:pt x="2820" y="3111"/>
                  </a:lnTo>
                  <a:lnTo>
                    <a:pt x="6058" y="851"/>
                  </a:lnTo>
                  <a:lnTo>
                    <a:pt x="1017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1" name="Shape 32400"/>
            <p:cNvSpPr/>
            <p:nvPr/>
          </p:nvSpPr>
          <p:spPr>
            <a:xfrm>
              <a:off x="3120662" y="910171"/>
              <a:ext cx="20066" cy="20562"/>
            </a:xfrm>
            <a:custGeom>
              <a:avLst/>
              <a:gdLst/>
              <a:ahLst/>
              <a:cxnLst/>
              <a:rect l="0" t="0" r="0" b="0"/>
              <a:pathLst>
                <a:path w="20066" h="20562">
                  <a:moveTo>
                    <a:pt x="19215" y="6058"/>
                  </a:moveTo>
                  <a:lnTo>
                    <a:pt x="17437" y="2857"/>
                  </a:lnTo>
                  <a:lnTo>
                    <a:pt x="14262" y="977"/>
                  </a:lnTo>
                  <a:lnTo>
                    <a:pt x="10173" y="0"/>
                  </a:lnTo>
                  <a:lnTo>
                    <a:pt x="6058" y="851"/>
                  </a:lnTo>
                  <a:lnTo>
                    <a:pt x="2820" y="3111"/>
                  </a:lnTo>
                  <a:lnTo>
                    <a:pt x="508" y="6261"/>
                  </a:lnTo>
                  <a:lnTo>
                    <a:pt x="0" y="9906"/>
                  </a:lnTo>
                  <a:lnTo>
                    <a:pt x="864" y="13589"/>
                  </a:lnTo>
                  <a:lnTo>
                    <a:pt x="3086" y="16776"/>
                  </a:lnTo>
                  <a:lnTo>
                    <a:pt x="6248" y="19596"/>
                  </a:lnTo>
                  <a:lnTo>
                    <a:pt x="10351" y="20562"/>
                  </a:lnTo>
                  <a:lnTo>
                    <a:pt x="14008" y="19697"/>
                  </a:lnTo>
                  <a:lnTo>
                    <a:pt x="17247" y="16980"/>
                  </a:lnTo>
                  <a:lnTo>
                    <a:pt x="19126" y="13818"/>
                  </a:lnTo>
                  <a:lnTo>
                    <a:pt x="20066" y="10185"/>
                  </a:lnTo>
                  <a:lnTo>
                    <a:pt x="19215" y="6058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2" name="Shape 32403"/>
            <p:cNvSpPr/>
            <p:nvPr/>
          </p:nvSpPr>
          <p:spPr>
            <a:xfrm>
              <a:off x="3217678" y="1063486"/>
              <a:ext cx="20524" cy="20092"/>
            </a:xfrm>
            <a:custGeom>
              <a:avLst/>
              <a:gdLst/>
              <a:ahLst/>
              <a:cxnLst/>
              <a:rect l="0" t="0" r="0" b="0"/>
              <a:pathLst>
                <a:path w="20524" h="20092">
                  <a:moveTo>
                    <a:pt x="11062" y="0"/>
                  </a:moveTo>
                  <a:lnTo>
                    <a:pt x="14707" y="978"/>
                  </a:lnTo>
                  <a:lnTo>
                    <a:pt x="17869" y="3302"/>
                  </a:lnTo>
                  <a:lnTo>
                    <a:pt x="20524" y="10185"/>
                  </a:lnTo>
                  <a:lnTo>
                    <a:pt x="17234" y="17450"/>
                  </a:lnTo>
                  <a:lnTo>
                    <a:pt x="14008" y="19685"/>
                  </a:lnTo>
                  <a:lnTo>
                    <a:pt x="9881" y="20092"/>
                  </a:lnTo>
                  <a:lnTo>
                    <a:pt x="5792" y="18669"/>
                  </a:lnTo>
                  <a:lnTo>
                    <a:pt x="2629" y="16790"/>
                  </a:lnTo>
                  <a:lnTo>
                    <a:pt x="0" y="9004"/>
                  </a:lnTo>
                  <a:lnTo>
                    <a:pt x="3264" y="2654"/>
                  </a:lnTo>
                  <a:lnTo>
                    <a:pt x="6947" y="406"/>
                  </a:lnTo>
                  <a:lnTo>
                    <a:pt x="110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3" name="Shape 32404"/>
            <p:cNvSpPr/>
            <p:nvPr/>
          </p:nvSpPr>
          <p:spPr>
            <a:xfrm>
              <a:off x="3217678" y="1063486"/>
              <a:ext cx="20524" cy="20092"/>
            </a:xfrm>
            <a:custGeom>
              <a:avLst/>
              <a:gdLst/>
              <a:ahLst/>
              <a:cxnLst/>
              <a:rect l="0" t="0" r="0" b="0"/>
              <a:pathLst>
                <a:path w="20524" h="20092">
                  <a:moveTo>
                    <a:pt x="17869" y="3302"/>
                  </a:moveTo>
                  <a:lnTo>
                    <a:pt x="14707" y="978"/>
                  </a:lnTo>
                  <a:lnTo>
                    <a:pt x="11062" y="0"/>
                  </a:lnTo>
                  <a:lnTo>
                    <a:pt x="6947" y="406"/>
                  </a:lnTo>
                  <a:lnTo>
                    <a:pt x="3264" y="2654"/>
                  </a:lnTo>
                  <a:lnTo>
                    <a:pt x="0" y="9004"/>
                  </a:lnTo>
                  <a:lnTo>
                    <a:pt x="2629" y="16790"/>
                  </a:lnTo>
                  <a:lnTo>
                    <a:pt x="5792" y="18669"/>
                  </a:lnTo>
                  <a:lnTo>
                    <a:pt x="9881" y="20092"/>
                  </a:lnTo>
                  <a:lnTo>
                    <a:pt x="14008" y="19685"/>
                  </a:lnTo>
                  <a:lnTo>
                    <a:pt x="17234" y="17450"/>
                  </a:lnTo>
                  <a:lnTo>
                    <a:pt x="20524" y="10185"/>
                  </a:lnTo>
                  <a:lnTo>
                    <a:pt x="17869" y="3302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4" name="Shape 32405"/>
            <p:cNvSpPr/>
            <p:nvPr/>
          </p:nvSpPr>
          <p:spPr>
            <a:xfrm>
              <a:off x="3259992" y="1106520"/>
              <a:ext cx="20104" cy="20079"/>
            </a:xfrm>
            <a:custGeom>
              <a:avLst/>
              <a:gdLst/>
              <a:ahLst/>
              <a:cxnLst/>
              <a:rect l="0" t="0" r="0" b="0"/>
              <a:pathLst>
                <a:path w="20104" h="20079">
                  <a:moveTo>
                    <a:pt x="9728" y="0"/>
                  </a:moveTo>
                  <a:lnTo>
                    <a:pt x="13830" y="495"/>
                  </a:lnTo>
                  <a:lnTo>
                    <a:pt x="17005" y="2375"/>
                  </a:lnTo>
                  <a:lnTo>
                    <a:pt x="20104" y="9258"/>
                  </a:lnTo>
                  <a:lnTo>
                    <a:pt x="17247" y="16523"/>
                  </a:lnTo>
                  <a:lnTo>
                    <a:pt x="14478" y="19228"/>
                  </a:lnTo>
                  <a:lnTo>
                    <a:pt x="10363" y="20079"/>
                  </a:lnTo>
                  <a:lnTo>
                    <a:pt x="6718" y="19571"/>
                  </a:lnTo>
                  <a:lnTo>
                    <a:pt x="3099" y="17234"/>
                  </a:lnTo>
                  <a:lnTo>
                    <a:pt x="0" y="9893"/>
                  </a:lnTo>
                  <a:lnTo>
                    <a:pt x="2375" y="2629"/>
                  </a:lnTo>
                  <a:lnTo>
                    <a:pt x="6058" y="851"/>
                  </a:lnTo>
                  <a:lnTo>
                    <a:pt x="97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5" name="Shape 32406"/>
            <p:cNvSpPr/>
            <p:nvPr/>
          </p:nvSpPr>
          <p:spPr>
            <a:xfrm>
              <a:off x="3259992" y="1106520"/>
              <a:ext cx="20104" cy="20079"/>
            </a:xfrm>
            <a:custGeom>
              <a:avLst/>
              <a:gdLst/>
              <a:ahLst/>
              <a:cxnLst/>
              <a:rect l="0" t="0" r="0" b="0"/>
              <a:pathLst>
                <a:path w="20104" h="20079">
                  <a:moveTo>
                    <a:pt x="17005" y="2375"/>
                  </a:moveTo>
                  <a:lnTo>
                    <a:pt x="13830" y="495"/>
                  </a:lnTo>
                  <a:lnTo>
                    <a:pt x="9728" y="0"/>
                  </a:lnTo>
                  <a:lnTo>
                    <a:pt x="6058" y="851"/>
                  </a:lnTo>
                  <a:lnTo>
                    <a:pt x="2375" y="2629"/>
                  </a:lnTo>
                  <a:lnTo>
                    <a:pt x="0" y="9893"/>
                  </a:lnTo>
                  <a:lnTo>
                    <a:pt x="3099" y="17234"/>
                  </a:lnTo>
                  <a:lnTo>
                    <a:pt x="6718" y="19571"/>
                  </a:lnTo>
                  <a:lnTo>
                    <a:pt x="10363" y="20079"/>
                  </a:lnTo>
                  <a:lnTo>
                    <a:pt x="14478" y="19228"/>
                  </a:lnTo>
                  <a:lnTo>
                    <a:pt x="17247" y="16523"/>
                  </a:lnTo>
                  <a:lnTo>
                    <a:pt x="20104" y="9258"/>
                  </a:lnTo>
                  <a:lnTo>
                    <a:pt x="17005" y="237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6" name="Shape 32407"/>
            <p:cNvSpPr/>
            <p:nvPr/>
          </p:nvSpPr>
          <p:spPr>
            <a:xfrm>
              <a:off x="3306914" y="1145460"/>
              <a:ext cx="20142" cy="19698"/>
            </a:xfrm>
            <a:custGeom>
              <a:avLst/>
              <a:gdLst/>
              <a:ahLst/>
              <a:cxnLst/>
              <a:rect l="0" t="0" r="0" b="0"/>
              <a:pathLst>
                <a:path w="20142" h="19698">
                  <a:moveTo>
                    <a:pt x="8826" y="0"/>
                  </a:moveTo>
                  <a:lnTo>
                    <a:pt x="12497" y="51"/>
                  </a:lnTo>
                  <a:lnTo>
                    <a:pt x="16129" y="1474"/>
                  </a:lnTo>
                  <a:lnTo>
                    <a:pt x="20142" y="8357"/>
                  </a:lnTo>
                  <a:lnTo>
                    <a:pt x="18212" y="15647"/>
                  </a:lnTo>
                  <a:lnTo>
                    <a:pt x="14986" y="18352"/>
                  </a:lnTo>
                  <a:lnTo>
                    <a:pt x="11773" y="19698"/>
                  </a:lnTo>
                  <a:lnTo>
                    <a:pt x="7658" y="19622"/>
                  </a:lnTo>
                  <a:lnTo>
                    <a:pt x="4026" y="17742"/>
                  </a:lnTo>
                  <a:lnTo>
                    <a:pt x="0" y="11303"/>
                  </a:lnTo>
                  <a:lnTo>
                    <a:pt x="1943" y="3569"/>
                  </a:lnTo>
                  <a:lnTo>
                    <a:pt x="5181" y="864"/>
                  </a:lnTo>
                  <a:lnTo>
                    <a:pt x="88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7" name="Shape 32408"/>
            <p:cNvSpPr/>
            <p:nvPr/>
          </p:nvSpPr>
          <p:spPr>
            <a:xfrm>
              <a:off x="3306914" y="1145460"/>
              <a:ext cx="20142" cy="19698"/>
            </a:xfrm>
            <a:custGeom>
              <a:avLst/>
              <a:gdLst/>
              <a:ahLst/>
              <a:cxnLst/>
              <a:rect l="0" t="0" r="0" b="0"/>
              <a:pathLst>
                <a:path w="20142" h="19698">
                  <a:moveTo>
                    <a:pt x="16129" y="1474"/>
                  </a:moveTo>
                  <a:lnTo>
                    <a:pt x="12497" y="51"/>
                  </a:lnTo>
                  <a:lnTo>
                    <a:pt x="8826" y="0"/>
                  </a:lnTo>
                  <a:lnTo>
                    <a:pt x="5181" y="864"/>
                  </a:lnTo>
                  <a:lnTo>
                    <a:pt x="1943" y="3569"/>
                  </a:lnTo>
                  <a:lnTo>
                    <a:pt x="0" y="11303"/>
                  </a:lnTo>
                  <a:lnTo>
                    <a:pt x="4026" y="17742"/>
                  </a:lnTo>
                  <a:lnTo>
                    <a:pt x="7658" y="19622"/>
                  </a:lnTo>
                  <a:lnTo>
                    <a:pt x="11773" y="19698"/>
                  </a:lnTo>
                  <a:lnTo>
                    <a:pt x="14986" y="18352"/>
                  </a:lnTo>
                  <a:lnTo>
                    <a:pt x="18212" y="15647"/>
                  </a:lnTo>
                  <a:lnTo>
                    <a:pt x="20142" y="8357"/>
                  </a:lnTo>
                  <a:lnTo>
                    <a:pt x="16129" y="1474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8" name="Shape 32409"/>
            <p:cNvSpPr/>
            <p:nvPr/>
          </p:nvSpPr>
          <p:spPr>
            <a:xfrm>
              <a:off x="3411112" y="1206690"/>
              <a:ext cx="20091" cy="20079"/>
            </a:xfrm>
            <a:custGeom>
              <a:avLst/>
              <a:gdLst/>
              <a:ahLst/>
              <a:cxnLst/>
              <a:rect l="0" t="0" r="0" b="0"/>
              <a:pathLst>
                <a:path w="20091" h="20079">
                  <a:moveTo>
                    <a:pt x="10630" y="0"/>
                  </a:moveTo>
                  <a:lnTo>
                    <a:pt x="14288" y="521"/>
                  </a:lnTo>
                  <a:lnTo>
                    <a:pt x="17450" y="2832"/>
                  </a:lnTo>
                  <a:lnTo>
                    <a:pt x="19685" y="6058"/>
                  </a:lnTo>
                  <a:lnTo>
                    <a:pt x="20091" y="9716"/>
                  </a:lnTo>
                  <a:lnTo>
                    <a:pt x="19571" y="13818"/>
                  </a:lnTo>
                  <a:lnTo>
                    <a:pt x="16802" y="16967"/>
                  </a:lnTo>
                  <a:lnTo>
                    <a:pt x="14021" y="19203"/>
                  </a:lnTo>
                  <a:lnTo>
                    <a:pt x="9906" y="20079"/>
                  </a:lnTo>
                  <a:lnTo>
                    <a:pt x="6286" y="19101"/>
                  </a:lnTo>
                  <a:lnTo>
                    <a:pt x="3111" y="16777"/>
                  </a:lnTo>
                  <a:lnTo>
                    <a:pt x="876" y="13094"/>
                  </a:lnTo>
                  <a:lnTo>
                    <a:pt x="0" y="9437"/>
                  </a:lnTo>
                  <a:lnTo>
                    <a:pt x="978" y="5804"/>
                  </a:lnTo>
                  <a:lnTo>
                    <a:pt x="3302" y="2172"/>
                  </a:lnTo>
                  <a:lnTo>
                    <a:pt x="6541" y="394"/>
                  </a:lnTo>
                  <a:lnTo>
                    <a:pt x="1063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69" name="Shape 32410"/>
            <p:cNvSpPr/>
            <p:nvPr/>
          </p:nvSpPr>
          <p:spPr>
            <a:xfrm>
              <a:off x="3411112" y="1206690"/>
              <a:ext cx="20091" cy="20079"/>
            </a:xfrm>
            <a:custGeom>
              <a:avLst/>
              <a:gdLst/>
              <a:ahLst/>
              <a:cxnLst/>
              <a:rect l="0" t="0" r="0" b="0"/>
              <a:pathLst>
                <a:path w="20091" h="20079">
                  <a:moveTo>
                    <a:pt x="14288" y="521"/>
                  </a:moveTo>
                  <a:lnTo>
                    <a:pt x="10630" y="0"/>
                  </a:lnTo>
                  <a:lnTo>
                    <a:pt x="6541" y="394"/>
                  </a:lnTo>
                  <a:lnTo>
                    <a:pt x="3302" y="2172"/>
                  </a:lnTo>
                  <a:lnTo>
                    <a:pt x="978" y="5804"/>
                  </a:lnTo>
                  <a:lnTo>
                    <a:pt x="0" y="9437"/>
                  </a:lnTo>
                  <a:lnTo>
                    <a:pt x="876" y="13094"/>
                  </a:lnTo>
                  <a:lnTo>
                    <a:pt x="3111" y="16777"/>
                  </a:lnTo>
                  <a:lnTo>
                    <a:pt x="6286" y="19101"/>
                  </a:lnTo>
                  <a:lnTo>
                    <a:pt x="9906" y="20079"/>
                  </a:lnTo>
                  <a:lnTo>
                    <a:pt x="14021" y="19203"/>
                  </a:lnTo>
                  <a:lnTo>
                    <a:pt x="16802" y="16967"/>
                  </a:lnTo>
                  <a:lnTo>
                    <a:pt x="19571" y="13818"/>
                  </a:lnTo>
                  <a:lnTo>
                    <a:pt x="20091" y="9716"/>
                  </a:lnTo>
                  <a:lnTo>
                    <a:pt x="19685" y="6058"/>
                  </a:lnTo>
                  <a:lnTo>
                    <a:pt x="17450" y="2832"/>
                  </a:lnTo>
                  <a:lnTo>
                    <a:pt x="14288" y="521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0" name="Shape 32411"/>
            <p:cNvSpPr/>
            <p:nvPr/>
          </p:nvSpPr>
          <p:spPr>
            <a:xfrm>
              <a:off x="3466961" y="1228901"/>
              <a:ext cx="20104" cy="20079"/>
            </a:xfrm>
            <a:custGeom>
              <a:avLst/>
              <a:gdLst/>
              <a:ahLst/>
              <a:cxnLst/>
              <a:rect l="0" t="0" r="0" b="0"/>
              <a:pathLst>
                <a:path w="20104" h="20079">
                  <a:moveTo>
                    <a:pt x="9728" y="0"/>
                  </a:moveTo>
                  <a:lnTo>
                    <a:pt x="13360" y="483"/>
                  </a:lnTo>
                  <a:lnTo>
                    <a:pt x="17005" y="2363"/>
                  </a:lnTo>
                  <a:lnTo>
                    <a:pt x="18783" y="5118"/>
                  </a:lnTo>
                  <a:lnTo>
                    <a:pt x="20104" y="8789"/>
                  </a:lnTo>
                  <a:lnTo>
                    <a:pt x="19583" y="13348"/>
                  </a:lnTo>
                  <a:lnTo>
                    <a:pt x="17729" y="16993"/>
                  </a:lnTo>
                  <a:lnTo>
                    <a:pt x="14961" y="19228"/>
                  </a:lnTo>
                  <a:lnTo>
                    <a:pt x="11278" y="20079"/>
                  </a:lnTo>
                  <a:lnTo>
                    <a:pt x="7163" y="19558"/>
                  </a:lnTo>
                  <a:lnTo>
                    <a:pt x="4001" y="17729"/>
                  </a:lnTo>
                  <a:lnTo>
                    <a:pt x="1321" y="14478"/>
                  </a:lnTo>
                  <a:lnTo>
                    <a:pt x="0" y="10338"/>
                  </a:lnTo>
                  <a:lnTo>
                    <a:pt x="521" y="6706"/>
                  </a:lnTo>
                  <a:lnTo>
                    <a:pt x="2845" y="3073"/>
                  </a:lnTo>
                  <a:lnTo>
                    <a:pt x="6058" y="851"/>
                  </a:lnTo>
                  <a:lnTo>
                    <a:pt x="97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1" name="Shape 32412"/>
            <p:cNvSpPr/>
            <p:nvPr/>
          </p:nvSpPr>
          <p:spPr>
            <a:xfrm>
              <a:off x="3466961" y="1228901"/>
              <a:ext cx="20104" cy="20079"/>
            </a:xfrm>
            <a:custGeom>
              <a:avLst/>
              <a:gdLst/>
              <a:ahLst/>
              <a:cxnLst/>
              <a:rect l="0" t="0" r="0" b="0"/>
              <a:pathLst>
                <a:path w="20104" h="20079">
                  <a:moveTo>
                    <a:pt x="13360" y="483"/>
                  </a:moveTo>
                  <a:lnTo>
                    <a:pt x="9728" y="0"/>
                  </a:lnTo>
                  <a:lnTo>
                    <a:pt x="6058" y="851"/>
                  </a:lnTo>
                  <a:lnTo>
                    <a:pt x="2845" y="3073"/>
                  </a:lnTo>
                  <a:lnTo>
                    <a:pt x="521" y="6706"/>
                  </a:lnTo>
                  <a:lnTo>
                    <a:pt x="0" y="10338"/>
                  </a:lnTo>
                  <a:lnTo>
                    <a:pt x="1321" y="14478"/>
                  </a:lnTo>
                  <a:lnTo>
                    <a:pt x="4001" y="17729"/>
                  </a:lnTo>
                  <a:lnTo>
                    <a:pt x="7163" y="19558"/>
                  </a:lnTo>
                  <a:lnTo>
                    <a:pt x="11278" y="20079"/>
                  </a:lnTo>
                  <a:lnTo>
                    <a:pt x="14961" y="19228"/>
                  </a:lnTo>
                  <a:lnTo>
                    <a:pt x="17729" y="16993"/>
                  </a:lnTo>
                  <a:lnTo>
                    <a:pt x="19583" y="13348"/>
                  </a:lnTo>
                  <a:lnTo>
                    <a:pt x="20104" y="8789"/>
                  </a:lnTo>
                  <a:lnTo>
                    <a:pt x="18783" y="5118"/>
                  </a:lnTo>
                  <a:lnTo>
                    <a:pt x="17005" y="2363"/>
                  </a:lnTo>
                  <a:lnTo>
                    <a:pt x="13360" y="483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2" name="Shape 32413"/>
            <p:cNvSpPr/>
            <p:nvPr/>
          </p:nvSpPr>
          <p:spPr>
            <a:xfrm>
              <a:off x="3525621" y="1245174"/>
              <a:ext cx="19660" cy="20142"/>
            </a:xfrm>
            <a:custGeom>
              <a:avLst/>
              <a:gdLst/>
              <a:ahLst/>
              <a:cxnLst/>
              <a:rect l="0" t="0" r="0" b="0"/>
              <a:pathLst>
                <a:path w="19660" h="20142">
                  <a:moveTo>
                    <a:pt x="8382" y="0"/>
                  </a:moveTo>
                  <a:lnTo>
                    <a:pt x="12471" y="51"/>
                  </a:lnTo>
                  <a:lnTo>
                    <a:pt x="16104" y="1474"/>
                  </a:lnTo>
                  <a:lnTo>
                    <a:pt x="18352" y="4229"/>
                  </a:lnTo>
                  <a:lnTo>
                    <a:pt x="19660" y="7913"/>
                  </a:lnTo>
                  <a:lnTo>
                    <a:pt x="19621" y="12472"/>
                  </a:lnTo>
                  <a:lnTo>
                    <a:pt x="17742" y="16104"/>
                  </a:lnTo>
                  <a:lnTo>
                    <a:pt x="15430" y="18809"/>
                  </a:lnTo>
                  <a:lnTo>
                    <a:pt x="11735" y="20142"/>
                  </a:lnTo>
                  <a:lnTo>
                    <a:pt x="8103" y="19622"/>
                  </a:lnTo>
                  <a:lnTo>
                    <a:pt x="4001" y="18200"/>
                  </a:lnTo>
                  <a:lnTo>
                    <a:pt x="1321" y="14974"/>
                  </a:lnTo>
                  <a:lnTo>
                    <a:pt x="0" y="11316"/>
                  </a:lnTo>
                  <a:lnTo>
                    <a:pt x="51" y="7658"/>
                  </a:lnTo>
                  <a:lnTo>
                    <a:pt x="1473" y="4026"/>
                  </a:lnTo>
                  <a:lnTo>
                    <a:pt x="4699" y="1321"/>
                  </a:lnTo>
                  <a:lnTo>
                    <a:pt x="838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3" name="Shape 32414"/>
            <p:cNvSpPr/>
            <p:nvPr/>
          </p:nvSpPr>
          <p:spPr>
            <a:xfrm>
              <a:off x="3525621" y="1245174"/>
              <a:ext cx="19660" cy="20142"/>
            </a:xfrm>
            <a:custGeom>
              <a:avLst/>
              <a:gdLst/>
              <a:ahLst/>
              <a:cxnLst/>
              <a:rect l="0" t="0" r="0" b="0"/>
              <a:pathLst>
                <a:path w="19660" h="20142">
                  <a:moveTo>
                    <a:pt x="12471" y="51"/>
                  </a:moveTo>
                  <a:lnTo>
                    <a:pt x="8382" y="0"/>
                  </a:lnTo>
                  <a:lnTo>
                    <a:pt x="4699" y="1321"/>
                  </a:lnTo>
                  <a:lnTo>
                    <a:pt x="1473" y="4026"/>
                  </a:lnTo>
                  <a:lnTo>
                    <a:pt x="51" y="7658"/>
                  </a:lnTo>
                  <a:lnTo>
                    <a:pt x="0" y="11316"/>
                  </a:lnTo>
                  <a:lnTo>
                    <a:pt x="1321" y="14974"/>
                  </a:lnTo>
                  <a:lnTo>
                    <a:pt x="4001" y="18200"/>
                  </a:lnTo>
                  <a:lnTo>
                    <a:pt x="8103" y="19622"/>
                  </a:lnTo>
                  <a:lnTo>
                    <a:pt x="11735" y="20142"/>
                  </a:lnTo>
                  <a:lnTo>
                    <a:pt x="15430" y="18809"/>
                  </a:lnTo>
                  <a:lnTo>
                    <a:pt x="17742" y="16104"/>
                  </a:lnTo>
                  <a:lnTo>
                    <a:pt x="19621" y="12472"/>
                  </a:lnTo>
                  <a:lnTo>
                    <a:pt x="19660" y="7913"/>
                  </a:lnTo>
                  <a:lnTo>
                    <a:pt x="18352" y="4229"/>
                  </a:lnTo>
                  <a:lnTo>
                    <a:pt x="16104" y="1474"/>
                  </a:lnTo>
                  <a:lnTo>
                    <a:pt x="12471" y="51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4" name="Shape 32415"/>
            <p:cNvSpPr/>
            <p:nvPr/>
          </p:nvSpPr>
          <p:spPr>
            <a:xfrm>
              <a:off x="3584880" y="1255130"/>
              <a:ext cx="20091" cy="20066"/>
            </a:xfrm>
            <a:custGeom>
              <a:avLst/>
              <a:gdLst/>
              <a:ahLst/>
              <a:cxnLst/>
              <a:rect l="0" t="0" r="0" b="0"/>
              <a:pathLst>
                <a:path w="20091" h="20066">
                  <a:moveTo>
                    <a:pt x="11062" y="0"/>
                  </a:moveTo>
                  <a:lnTo>
                    <a:pt x="15151" y="1422"/>
                  </a:lnTo>
                  <a:lnTo>
                    <a:pt x="18301" y="3759"/>
                  </a:lnTo>
                  <a:lnTo>
                    <a:pt x="20091" y="6985"/>
                  </a:lnTo>
                  <a:lnTo>
                    <a:pt x="20041" y="11087"/>
                  </a:lnTo>
                  <a:lnTo>
                    <a:pt x="18618" y="15177"/>
                  </a:lnTo>
                  <a:lnTo>
                    <a:pt x="16294" y="17882"/>
                  </a:lnTo>
                  <a:lnTo>
                    <a:pt x="13081" y="19672"/>
                  </a:lnTo>
                  <a:lnTo>
                    <a:pt x="9411" y="20066"/>
                  </a:lnTo>
                  <a:lnTo>
                    <a:pt x="5334" y="18631"/>
                  </a:lnTo>
                  <a:lnTo>
                    <a:pt x="2616" y="16307"/>
                  </a:lnTo>
                  <a:lnTo>
                    <a:pt x="381" y="12649"/>
                  </a:lnTo>
                  <a:lnTo>
                    <a:pt x="0" y="8522"/>
                  </a:lnTo>
                  <a:lnTo>
                    <a:pt x="1410" y="4890"/>
                  </a:lnTo>
                  <a:lnTo>
                    <a:pt x="3708" y="2184"/>
                  </a:lnTo>
                  <a:lnTo>
                    <a:pt x="7417" y="432"/>
                  </a:lnTo>
                  <a:lnTo>
                    <a:pt x="110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5" name="Shape 32416"/>
            <p:cNvSpPr/>
            <p:nvPr/>
          </p:nvSpPr>
          <p:spPr>
            <a:xfrm>
              <a:off x="3584880" y="1255130"/>
              <a:ext cx="20091" cy="20066"/>
            </a:xfrm>
            <a:custGeom>
              <a:avLst/>
              <a:gdLst/>
              <a:ahLst/>
              <a:cxnLst/>
              <a:rect l="0" t="0" r="0" b="0"/>
              <a:pathLst>
                <a:path w="20091" h="20066">
                  <a:moveTo>
                    <a:pt x="11062" y="0"/>
                  </a:moveTo>
                  <a:lnTo>
                    <a:pt x="7417" y="432"/>
                  </a:lnTo>
                  <a:lnTo>
                    <a:pt x="3708" y="2184"/>
                  </a:lnTo>
                  <a:lnTo>
                    <a:pt x="1410" y="4890"/>
                  </a:lnTo>
                  <a:lnTo>
                    <a:pt x="0" y="8522"/>
                  </a:lnTo>
                  <a:lnTo>
                    <a:pt x="381" y="12649"/>
                  </a:lnTo>
                  <a:lnTo>
                    <a:pt x="2616" y="16307"/>
                  </a:lnTo>
                  <a:lnTo>
                    <a:pt x="5334" y="18631"/>
                  </a:lnTo>
                  <a:lnTo>
                    <a:pt x="9411" y="20066"/>
                  </a:lnTo>
                  <a:lnTo>
                    <a:pt x="13081" y="19672"/>
                  </a:lnTo>
                  <a:lnTo>
                    <a:pt x="16294" y="17882"/>
                  </a:lnTo>
                  <a:lnTo>
                    <a:pt x="18618" y="15177"/>
                  </a:lnTo>
                  <a:lnTo>
                    <a:pt x="20041" y="11087"/>
                  </a:lnTo>
                  <a:lnTo>
                    <a:pt x="20091" y="6985"/>
                  </a:lnTo>
                  <a:lnTo>
                    <a:pt x="18301" y="3759"/>
                  </a:lnTo>
                  <a:lnTo>
                    <a:pt x="15151" y="1422"/>
                  </a:lnTo>
                  <a:lnTo>
                    <a:pt x="110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6" name="Shape 32417"/>
            <p:cNvSpPr/>
            <p:nvPr/>
          </p:nvSpPr>
          <p:spPr>
            <a:xfrm>
              <a:off x="3705333" y="1256271"/>
              <a:ext cx="20104" cy="20104"/>
            </a:xfrm>
            <a:custGeom>
              <a:avLst/>
              <a:gdLst/>
              <a:ahLst/>
              <a:cxnLst/>
              <a:rect l="0" t="0" r="0" b="0"/>
              <a:pathLst>
                <a:path w="20104" h="20104">
                  <a:moveTo>
                    <a:pt x="9284" y="0"/>
                  </a:moveTo>
                  <a:lnTo>
                    <a:pt x="12916" y="483"/>
                  </a:lnTo>
                  <a:lnTo>
                    <a:pt x="16548" y="2375"/>
                  </a:lnTo>
                  <a:lnTo>
                    <a:pt x="18783" y="5156"/>
                  </a:lnTo>
                  <a:lnTo>
                    <a:pt x="20104" y="8813"/>
                  </a:lnTo>
                  <a:lnTo>
                    <a:pt x="19608" y="12916"/>
                  </a:lnTo>
                  <a:lnTo>
                    <a:pt x="17272" y="16523"/>
                  </a:lnTo>
                  <a:lnTo>
                    <a:pt x="14491" y="19228"/>
                  </a:lnTo>
                  <a:lnTo>
                    <a:pt x="10833" y="20104"/>
                  </a:lnTo>
                  <a:lnTo>
                    <a:pt x="6718" y="20041"/>
                  </a:lnTo>
                  <a:lnTo>
                    <a:pt x="3556" y="17717"/>
                  </a:lnTo>
                  <a:lnTo>
                    <a:pt x="864" y="14936"/>
                  </a:lnTo>
                  <a:lnTo>
                    <a:pt x="0" y="10820"/>
                  </a:lnTo>
                  <a:lnTo>
                    <a:pt x="51" y="7176"/>
                  </a:lnTo>
                  <a:lnTo>
                    <a:pt x="1930" y="3531"/>
                  </a:lnTo>
                  <a:lnTo>
                    <a:pt x="5156" y="851"/>
                  </a:lnTo>
                  <a:lnTo>
                    <a:pt x="928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7" name="Shape 32418"/>
            <p:cNvSpPr/>
            <p:nvPr/>
          </p:nvSpPr>
          <p:spPr>
            <a:xfrm>
              <a:off x="3705333" y="1256271"/>
              <a:ext cx="20104" cy="20104"/>
            </a:xfrm>
            <a:custGeom>
              <a:avLst/>
              <a:gdLst/>
              <a:ahLst/>
              <a:cxnLst/>
              <a:rect l="0" t="0" r="0" b="0"/>
              <a:pathLst>
                <a:path w="20104" h="20104">
                  <a:moveTo>
                    <a:pt x="9284" y="0"/>
                  </a:moveTo>
                  <a:lnTo>
                    <a:pt x="5156" y="851"/>
                  </a:lnTo>
                  <a:lnTo>
                    <a:pt x="1930" y="3531"/>
                  </a:lnTo>
                  <a:lnTo>
                    <a:pt x="51" y="7176"/>
                  </a:lnTo>
                  <a:lnTo>
                    <a:pt x="0" y="10820"/>
                  </a:lnTo>
                  <a:lnTo>
                    <a:pt x="864" y="14936"/>
                  </a:lnTo>
                  <a:lnTo>
                    <a:pt x="3556" y="17717"/>
                  </a:lnTo>
                  <a:lnTo>
                    <a:pt x="6718" y="20041"/>
                  </a:lnTo>
                  <a:lnTo>
                    <a:pt x="10833" y="20104"/>
                  </a:lnTo>
                  <a:lnTo>
                    <a:pt x="14491" y="19228"/>
                  </a:lnTo>
                  <a:lnTo>
                    <a:pt x="17272" y="16523"/>
                  </a:lnTo>
                  <a:lnTo>
                    <a:pt x="19608" y="12916"/>
                  </a:lnTo>
                  <a:lnTo>
                    <a:pt x="20104" y="8813"/>
                  </a:lnTo>
                  <a:lnTo>
                    <a:pt x="18783" y="5156"/>
                  </a:lnTo>
                  <a:lnTo>
                    <a:pt x="16548" y="2375"/>
                  </a:lnTo>
                  <a:lnTo>
                    <a:pt x="12916" y="483"/>
                  </a:lnTo>
                  <a:lnTo>
                    <a:pt x="928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8" name="Shape 32419"/>
            <p:cNvSpPr/>
            <p:nvPr/>
          </p:nvSpPr>
          <p:spPr>
            <a:xfrm>
              <a:off x="3765233" y="1247456"/>
              <a:ext cx="19685" cy="20142"/>
            </a:xfrm>
            <a:custGeom>
              <a:avLst/>
              <a:gdLst/>
              <a:ahLst/>
              <a:cxnLst/>
              <a:rect l="0" t="0" r="0" b="0"/>
              <a:pathLst>
                <a:path w="19685" h="20142">
                  <a:moveTo>
                    <a:pt x="7468" y="0"/>
                  </a:moveTo>
                  <a:lnTo>
                    <a:pt x="12040" y="76"/>
                  </a:lnTo>
                  <a:lnTo>
                    <a:pt x="15202" y="1474"/>
                  </a:lnTo>
                  <a:lnTo>
                    <a:pt x="17907" y="4255"/>
                  </a:lnTo>
                  <a:lnTo>
                    <a:pt x="19685" y="7938"/>
                  </a:lnTo>
                  <a:lnTo>
                    <a:pt x="19647" y="12040"/>
                  </a:lnTo>
                  <a:lnTo>
                    <a:pt x="18212" y="15659"/>
                  </a:lnTo>
                  <a:lnTo>
                    <a:pt x="15456" y="18352"/>
                  </a:lnTo>
                  <a:lnTo>
                    <a:pt x="11773" y="20142"/>
                  </a:lnTo>
                  <a:lnTo>
                    <a:pt x="7658" y="20091"/>
                  </a:lnTo>
                  <a:lnTo>
                    <a:pt x="4013" y="18669"/>
                  </a:lnTo>
                  <a:lnTo>
                    <a:pt x="1308" y="15887"/>
                  </a:lnTo>
                  <a:lnTo>
                    <a:pt x="0" y="12230"/>
                  </a:lnTo>
                  <a:lnTo>
                    <a:pt x="64" y="7683"/>
                  </a:lnTo>
                  <a:lnTo>
                    <a:pt x="1474" y="4483"/>
                  </a:lnTo>
                  <a:lnTo>
                    <a:pt x="4267" y="1333"/>
                  </a:lnTo>
                  <a:lnTo>
                    <a:pt x="74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79" name="Shape 32420"/>
            <p:cNvSpPr/>
            <p:nvPr/>
          </p:nvSpPr>
          <p:spPr>
            <a:xfrm>
              <a:off x="3765233" y="1247456"/>
              <a:ext cx="19685" cy="20142"/>
            </a:xfrm>
            <a:custGeom>
              <a:avLst/>
              <a:gdLst/>
              <a:ahLst/>
              <a:cxnLst/>
              <a:rect l="0" t="0" r="0" b="0"/>
              <a:pathLst>
                <a:path w="19685" h="20142">
                  <a:moveTo>
                    <a:pt x="7468" y="0"/>
                  </a:moveTo>
                  <a:lnTo>
                    <a:pt x="4267" y="1333"/>
                  </a:lnTo>
                  <a:lnTo>
                    <a:pt x="1474" y="4483"/>
                  </a:lnTo>
                  <a:lnTo>
                    <a:pt x="64" y="7683"/>
                  </a:lnTo>
                  <a:lnTo>
                    <a:pt x="0" y="12230"/>
                  </a:lnTo>
                  <a:lnTo>
                    <a:pt x="1308" y="15887"/>
                  </a:lnTo>
                  <a:lnTo>
                    <a:pt x="4013" y="18669"/>
                  </a:lnTo>
                  <a:lnTo>
                    <a:pt x="7658" y="20091"/>
                  </a:lnTo>
                  <a:lnTo>
                    <a:pt x="11773" y="20142"/>
                  </a:lnTo>
                  <a:lnTo>
                    <a:pt x="15456" y="18352"/>
                  </a:lnTo>
                  <a:lnTo>
                    <a:pt x="18212" y="15659"/>
                  </a:lnTo>
                  <a:lnTo>
                    <a:pt x="19647" y="12040"/>
                  </a:lnTo>
                  <a:lnTo>
                    <a:pt x="19685" y="7938"/>
                  </a:lnTo>
                  <a:lnTo>
                    <a:pt x="17907" y="4255"/>
                  </a:lnTo>
                  <a:lnTo>
                    <a:pt x="15202" y="1474"/>
                  </a:lnTo>
                  <a:lnTo>
                    <a:pt x="12040" y="76"/>
                  </a:lnTo>
                  <a:lnTo>
                    <a:pt x="74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0" name="Shape 32421"/>
            <p:cNvSpPr/>
            <p:nvPr/>
          </p:nvSpPr>
          <p:spPr>
            <a:xfrm>
              <a:off x="3823459" y="1232308"/>
              <a:ext cx="20066" cy="20510"/>
            </a:xfrm>
            <a:custGeom>
              <a:avLst/>
              <a:gdLst/>
              <a:ahLst/>
              <a:cxnLst/>
              <a:rect l="0" t="0" r="0" b="0"/>
              <a:pathLst>
                <a:path w="20066" h="20510">
                  <a:moveTo>
                    <a:pt x="10617" y="0"/>
                  </a:moveTo>
                  <a:lnTo>
                    <a:pt x="14719" y="953"/>
                  </a:lnTo>
                  <a:lnTo>
                    <a:pt x="17412" y="3734"/>
                  </a:lnTo>
                  <a:lnTo>
                    <a:pt x="19202" y="6959"/>
                  </a:lnTo>
                  <a:lnTo>
                    <a:pt x="20066" y="11075"/>
                  </a:lnTo>
                  <a:lnTo>
                    <a:pt x="18631" y="14706"/>
                  </a:lnTo>
                  <a:lnTo>
                    <a:pt x="16307" y="17881"/>
                  </a:lnTo>
                  <a:lnTo>
                    <a:pt x="12624" y="19659"/>
                  </a:lnTo>
                  <a:lnTo>
                    <a:pt x="8966" y="20510"/>
                  </a:lnTo>
                  <a:lnTo>
                    <a:pt x="5334" y="19088"/>
                  </a:lnTo>
                  <a:lnTo>
                    <a:pt x="2172" y="16764"/>
                  </a:lnTo>
                  <a:lnTo>
                    <a:pt x="394" y="13564"/>
                  </a:lnTo>
                  <a:lnTo>
                    <a:pt x="0" y="8979"/>
                  </a:lnTo>
                  <a:lnTo>
                    <a:pt x="953" y="5346"/>
                  </a:lnTo>
                  <a:lnTo>
                    <a:pt x="3721" y="2642"/>
                  </a:lnTo>
                  <a:lnTo>
                    <a:pt x="6947" y="406"/>
                  </a:lnTo>
                  <a:lnTo>
                    <a:pt x="1061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1" name="Shape 32422"/>
            <p:cNvSpPr/>
            <p:nvPr/>
          </p:nvSpPr>
          <p:spPr>
            <a:xfrm>
              <a:off x="3823459" y="1232308"/>
              <a:ext cx="20066" cy="20510"/>
            </a:xfrm>
            <a:custGeom>
              <a:avLst/>
              <a:gdLst/>
              <a:ahLst/>
              <a:cxnLst/>
              <a:rect l="0" t="0" r="0" b="0"/>
              <a:pathLst>
                <a:path w="20066" h="20510">
                  <a:moveTo>
                    <a:pt x="6947" y="406"/>
                  </a:moveTo>
                  <a:lnTo>
                    <a:pt x="3721" y="2642"/>
                  </a:lnTo>
                  <a:lnTo>
                    <a:pt x="953" y="5346"/>
                  </a:lnTo>
                  <a:lnTo>
                    <a:pt x="0" y="8979"/>
                  </a:lnTo>
                  <a:lnTo>
                    <a:pt x="394" y="13564"/>
                  </a:lnTo>
                  <a:lnTo>
                    <a:pt x="2172" y="16764"/>
                  </a:lnTo>
                  <a:lnTo>
                    <a:pt x="5334" y="19088"/>
                  </a:lnTo>
                  <a:lnTo>
                    <a:pt x="8966" y="20510"/>
                  </a:lnTo>
                  <a:lnTo>
                    <a:pt x="12624" y="19659"/>
                  </a:lnTo>
                  <a:lnTo>
                    <a:pt x="16307" y="17881"/>
                  </a:lnTo>
                  <a:lnTo>
                    <a:pt x="18631" y="14706"/>
                  </a:lnTo>
                  <a:lnTo>
                    <a:pt x="20066" y="11075"/>
                  </a:lnTo>
                  <a:lnTo>
                    <a:pt x="19202" y="6959"/>
                  </a:lnTo>
                  <a:lnTo>
                    <a:pt x="17412" y="3734"/>
                  </a:lnTo>
                  <a:lnTo>
                    <a:pt x="14719" y="953"/>
                  </a:lnTo>
                  <a:lnTo>
                    <a:pt x="10617" y="0"/>
                  </a:lnTo>
                  <a:lnTo>
                    <a:pt x="6947" y="406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2" name="Shape 32423"/>
            <p:cNvSpPr/>
            <p:nvPr/>
          </p:nvSpPr>
          <p:spPr>
            <a:xfrm>
              <a:off x="3880339" y="1210677"/>
              <a:ext cx="20079" cy="20079"/>
            </a:xfrm>
            <a:custGeom>
              <a:avLst/>
              <a:gdLst/>
              <a:ahLst/>
              <a:cxnLst/>
              <a:rect l="0" t="0" r="0" b="0"/>
              <a:pathLst>
                <a:path w="20079" h="20079">
                  <a:moveTo>
                    <a:pt x="9728" y="0"/>
                  </a:moveTo>
                  <a:lnTo>
                    <a:pt x="13805" y="977"/>
                  </a:lnTo>
                  <a:lnTo>
                    <a:pt x="16992" y="2845"/>
                  </a:lnTo>
                  <a:lnTo>
                    <a:pt x="19215" y="6528"/>
                  </a:lnTo>
                  <a:lnTo>
                    <a:pt x="20079" y="10185"/>
                  </a:lnTo>
                  <a:lnTo>
                    <a:pt x="19571" y="13843"/>
                  </a:lnTo>
                  <a:lnTo>
                    <a:pt x="17247" y="17475"/>
                  </a:lnTo>
                  <a:lnTo>
                    <a:pt x="13564" y="19228"/>
                  </a:lnTo>
                  <a:lnTo>
                    <a:pt x="9461" y="20079"/>
                  </a:lnTo>
                  <a:lnTo>
                    <a:pt x="5804" y="19138"/>
                  </a:lnTo>
                  <a:lnTo>
                    <a:pt x="3099" y="17259"/>
                  </a:lnTo>
                  <a:lnTo>
                    <a:pt x="864" y="13576"/>
                  </a:lnTo>
                  <a:lnTo>
                    <a:pt x="0" y="9918"/>
                  </a:lnTo>
                  <a:lnTo>
                    <a:pt x="965" y="6299"/>
                  </a:lnTo>
                  <a:lnTo>
                    <a:pt x="2845" y="3111"/>
                  </a:lnTo>
                  <a:lnTo>
                    <a:pt x="6058" y="876"/>
                  </a:lnTo>
                  <a:lnTo>
                    <a:pt x="97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3" name="Shape 32424"/>
            <p:cNvSpPr/>
            <p:nvPr/>
          </p:nvSpPr>
          <p:spPr>
            <a:xfrm>
              <a:off x="3880339" y="1210677"/>
              <a:ext cx="20079" cy="20079"/>
            </a:xfrm>
            <a:custGeom>
              <a:avLst/>
              <a:gdLst/>
              <a:ahLst/>
              <a:cxnLst/>
              <a:rect l="0" t="0" r="0" b="0"/>
              <a:pathLst>
                <a:path w="20079" h="20079">
                  <a:moveTo>
                    <a:pt x="6058" y="876"/>
                  </a:moveTo>
                  <a:lnTo>
                    <a:pt x="2845" y="3111"/>
                  </a:lnTo>
                  <a:lnTo>
                    <a:pt x="965" y="6299"/>
                  </a:lnTo>
                  <a:lnTo>
                    <a:pt x="0" y="9918"/>
                  </a:lnTo>
                  <a:lnTo>
                    <a:pt x="864" y="13576"/>
                  </a:lnTo>
                  <a:lnTo>
                    <a:pt x="3099" y="17259"/>
                  </a:lnTo>
                  <a:lnTo>
                    <a:pt x="5804" y="19138"/>
                  </a:lnTo>
                  <a:lnTo>
                    <a:pt x="9461" y="20079"/>
                  </a:lnTo>
                  <a:lnTo>
                    <a:pt x="13564" y="19228"/>
                  </a:lnTo>
                  <a:lnTo>
                    <a:pt x="17247" y="17475"/>
                  </a:lnTo>
                  <a:lnTo>
                    <a:pt x="19571" y="13843"/>
                  </a:lnTo>
                  <a:lnTo>
                    <a:pt x="20079" y="10185"/>
                  </a:lnTo>
                  <a:lnTo>
                    <a:pt x="19215" y="6528"/>
                  </a:lnTo>
                  <a:lnTo>
                    <a:pt x="16992" y="2845"/>
                  </a:lnTo>
                  <a:lnTo>
                    <a:pt x="13805" y="977"/>
                  </a:lnTo>
                  <a:lnTo>
                    <a:pt x="9728" y="0"/>
                  </a:lnTo>
                  <a:lnTo>
                    <a:pt x="6058" y="876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4" name="Shape 32425"/>
            <p:cNvSpPr/>
            <p:nvPr/>
          </p:nvSpPr>
          <p:spPr>
            <a:xfrm>
              <a:off x="3985699" y="1151396"/>
              <a:ext cx="19571" cy="20092"/>
            </a:xfrm>
            <a:custGeom>
              <a:avLst/>
              <a:gdLst/>
              <a:ahLst/>
              <a:cxnLst/>
              <a:rect l="0" t="0" r="0" b="0"/>
              <a:pathLst>
                <a:path w="19571" h="20092">
                  <a:moveTo>
                    <a:pt x="11506" y="0"/>
                  </a:moveTo>
                  <a:lnTo>
                    <a:pt x="14681" y="1880"/>
                  </a:lnTo>
                  <a:lnTo>
                    <a:pt x="17856" y="3747"/>
                  </a:lnTo>
                  <a:lnTo>
                    <a:pt x="19571" y="11989"/>
                  </a:lnTo>
                  <a:lnTo>
                    <a:pt x="15380" y="18339"/>
                  </a:lnTo>
                  <a:lnTo>
                    <a:pt x="11709" y="20092"/>
                  </a:lnTo>
                  <a:lnTo>
                    <a:pt x="7582" y="20041"/>
                  </a:lnTo>
                  <a:lnTo>
                    <a:pt x="4419" y="18644"/>
                  </a:lnTo>
                  <a:lnTo>
                    <a:pt x="1740" y="15418"/>
                  </a:lnTo>
                  <a:lnTo>
                    <a:pt x="0" y="8078"/>
                  </a:lnTo>
                  <a:lnTo>
                    <a:pt x="3734" y="1740"/>
                  </a:lnTo>
                  <a:lnTo>
                    <a:pt x="7862" y="432"/>
                  </a:lnTo>
                  <a:lnTo>
                    <a:pt x="115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5" name="Shape 32426"/>
            <p:cNvSpPr/>
            <p:nvPr/>
          </p:nvSpPr>
          <p:spPr>
            <a:xfrm>
              <a:off x="3985699" y="1151396"/>
              <a:ext cx="19571" cy="20092"/>
            </a:xfrm>
            <a:custGeom>
              <a:avLst/>
              <a:gdLst/>
              <a:ahLst/>
              <a:cxnLst/>
              <a:rect l="0" t="0" r="0" b="0"/>
              <a:pathLst>
                <a:path w="19571" h="20092">
                  <a:moveTo>
                    <a:pt x="3734" y="1740"/>
                  </a:moveTo>
                  <a:lnTo>
                    <a:pt x="0" y="8078"/>
                  </a:lnTo>
                  <a:lnTo>
                    <a:pt x="1740" y="15418"/>
                  </a:lnTo>
                  <a:lnTo>
                    <a:pt x="4419" y="18644"/>
                  </a:lnTo>
                  <a:lnTo>
                    <a:pt x="7582" y="20041"/>
                  </a:lnTo>
                  <a:lnTo>
                    <a:pt x="11709" y="20092"/>
                  </a:lnTo>
                  <a:lnTo>
                    <a:pt x="15380" y="18339"/>
                  </a:lnTo>
                  <a:lnTo>
                    <a:pt x="19571" y="11989"/>
                  </a:lnTo>
                  <a:lnTo>
                    <a:pt x="17856" y="3747"/>
                  </a:lnTo>
                  <a:lnTo>
                    <a:pt x="14681" y="1880"/>
                  </a:lnTo>
                  <a:lnTo>
                    <a:pt x="11506" y="0"/>
                  </a:lnTo>
                  <a:lnTo>
                    <a:pt x="7862" y="432"/>
                  </a:lnTo>
                  <a:lnTo>
                    <a:pt x="3734" y="174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6" name="Shape 32427"/>
            <p:cNvSpPr/>
            <p:nvPr/>
          </p:nvSpPr>
          <p:spPr>
            <a:xfrm>
              <a:off x="4032732" y="1114143"/>
              <a:ext cx="20079" cy="19609"/>
            </a:xfrm>
            <a:custGeom>
              <a:avLst/>
              <a:gdLst/>
              <a:ahLst/>
              <a:cxnLst/>
              <a:rect l="0" t="0" r="0" b="0"/>
              <a:pathLst>
                <a:path w="20079" h="19609">
                  <a:moveTo>
                    <a:pt x="11100" y="0"/>
                  </a:moveTo>
                  <a:lnTo>
                    <a:pt x="14719" y="953"/>
                  </a:lnTo>
                  <a:lnTo>
                    <a:pt x="17907" y="2819"/>
                  </a:lnTo>
                  <a:lnTo>
                    <a:pt x="20079" y="10173"/>
                  </a:lnTo>
                  <a:lnTo>
                    <a:pt x="16790" y="17425"/>
                  </a:lnTo>
                  <a:lnTo>
                    <a:pt x="13576" y="19215"/>
                  </a:lnTo>
                  <a:lnTo>
                    <a:pt x="9461" y="19609"/>
                  </a:lnTo>
                  <a:lnTo>
                    <a:pt x="5817" y="19114"/>
                  </a:lnTo>
                  <a:lnTo>
                    <a:pt x="3099" y="16790"/>
                  </a:lnTo>
                  <a:lnTo>
                    <a:pt x="0" y="8979"/>
                  </a:lnTo>
                  <a:lnTo>
                    <a:pt x="3302" y="2184"/>
                  </a:lnTo>
                  <a:lnTo>
                    <a:pt x="6972" y="394"/>
                  </a:lnTo>
                  <a:lnTo>
                    <a:pt x="111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7" name="Shape 32428"/>
            <p:cNvSpPr/>
            <p:nvPr/>
          </p:nvSpPr>
          <p:spPr>
            <a:xfrm>
              <a:off x="4032732" y="1114143"/>
              <a:ext cx="20079" cy="19609"/>
            </a:xfrm>
            <a:custGeom>
              <a:avLst/>
              <a:gdLst/>
              <a:ahLst/>
              <a:cxnLst/>
              <a:rect l="0" t="0" r="0" b="0"/>
              <a:pathLst>
                <a:path w="20079" h="19609">
                  <a:moveTo>
                    <a:pt x="3302" y="2184"/>
                  </a:moveTo>
                  <a:lnTo>
                    <a:pt x="0" y="8979"/>
                  </a:lnTo>
                  <a:lnTo>
                    <a:pt x="3099" y="16790"/>
                  </a:lnTo>
                  <a:lnTo>
                    <a:pt x="5817" y="19114"/>
                  </a:lnTo>
                  <a:lnTo>
                    <a:pt x="9461" y="19609"/>
                  </a:lnTo>
                  <a:lnTo>
                    <a:pt x="13576" y="19215"/>
                  </a:lnTo>
                  <a:lnTo>
                    <a:pt x="16790" y="17425"/>
                  </a:lnTo>
                  <a:lnTo>
                    <a:pt x="20079" y="10173"/>
                  </a:lnTo>
                  <a:lnTo>
                    <a:pt x="17907" y="2819"/>
                  </a:lnTo>
                  <a:lnTo>
                    <a:pt x="14719" y="953"/>
                  </a:lnTo>
                  <a:lnTo>
                    <a:pt x="11100" y="0"/>
                  </a:lnTo>
                  <a:lnTo>
                    <a:pt x="6972" y="394"/>
                  </a:lnTo>
                  <a:lnTo>
                    <a:pt x="3302" y="2184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8" name="Shape 32429"/>
            <p:cNvSpPr/>
            <p:nvPr/>
          </p:nvSpPr>
          <p:spPr>
            <a:xfrm>
              <a:off x="4075753" y="1071354"/>
              <a:ext cx="20104" cy="20536"/>
            </a:xfrm>
            <a:custGeom>
              <a:avLst/>
              <a:gdLst/>
              <a:ahLst/>
              <a:cxnLst/>
              <a:rect l="0" t="0" r="0" b="0"/>
              <a:pathLst>
                <a:path w="20104" h="20536">
                  <a:moveTo>
                    <a:pt x="9728" y="0"/>
                  </a:moveTo>
                  <a:lnTo>
                    <a:pt x="13817" y="953"/>
                  </a:lnTo>
                  <a:lnTo>
                    <a:pt x="16980" y="3277"/>
                  </a:lnTo>
                  <a:lnTo>
                    <a:pt x="20104" y="9716"/>
                  </a:lnTo>
                  <a:lnTo>
                    <a:pt x="17704" y="17450"/>
                  </a:lnTo>
                  <a:lnTo>
                    <a:pt x="14478" y="19672"/>
                  </a:lnTo>
                  <a:lnTo>
                    <a:pt x="10363" y="20536"/>
                  </a:lnTo>
                  <a:lnTo>
                    <a:pt x="6261" y="19558"/>
                  </a:lnTo>
                  <a:lnTo>
                    <a:pt x="3099" y="17704"/>
                  </a:lnTo>
                  <a:lnTo>
                    <a:pt x="0" y="10338"/>
                  </a:lnTo>
                  <a:lnTo>
                    <a:pt x="2832" y="3531"/>
                  </a:lnTo>
                  <a:lnTo>
                    <a:pt x="6045" y="1295"/>
                  </a:lnTo>
                  <a:lnTo>
                    <a:pt x="97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89" name="Shape 32430"/>
            <p:cNvSpPr/>
            <p:nvPr/>
          </p:nvSpPr>
          <p:spPr>
            <a:xfrm>
              <a:off x="4075753" y="1071354"/>
              <a:ext cx="20104" cy="20536"/>
            </a:xfrm>
            <a:custGeom>
              <a:avLst/>
              <a:gdLst/>
              <a:ahLst/>
              <a:cxnLst/>
              <a:rect l="0" t="0" r="0" b="0"/>
              <a:pathLst>
                <a:path w="20104" h="20536">
                  <a:moveTo>
                    <a:pt x="2832" y="3531"/>
                  </a:moveTo>
                  <a:lnTo>
                    <a:pt x="0" y="10338"/>
                  </a:lnTo>
                  <a:lnTo>
                    <a:pt x="3099" y="17704"/>
                  </a:lnTo>
                  <a:lnTo>
                    <a:pt x="6261" y="19558"/>
                  </a:lnTo>
                  <a:lnTo>
                    <a:pt x="10363" y="20536"/>
                  </a:lnTo>
                  <a:lnTo>
                    <a:pt x="14478" y="19672"/>
                  </a:lnTo>
                  <a:lnTo>
                    <a:pt x="17704" y="17450"/>
                  </a:lnTo>
                  <a:lnTo>
                    <a:pt x="20104" y="9716"/>
                  </a:lnTo>
                  <a:lnTo>
                    <a:pt x="16980" y="3277"/>
                  </a:lnTo>
                  <a:lnTo>
                    <a:pt x="13817" y="953"/>
                  </a:lnTo>
                  <a:lnTo>
                    <a:pt x="9728" y="0"/>
                  </a:lnTo>
                  <a:lnTo>
                    <a:pt x="6045" y="1295"/>
                  </a:lnTo>
                  <a:lnTo>
                    <a:pt x="2832" y="3531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0" name="Shape 32431"/>
            <p:cNvSpPr/>
            <p:nvPr/>
          </p:nvSpPr>
          <p:spPr>
            <a:xfrm>
              <a:off x="4114711" y="1024832"/>
              <a:ext cx="19660" cy="19660"/>
            </a:xfrm>
            <a:custGeom>
              <a:avLst/>
              <a:gdLst/>
              <a:ahLst/>
              <a:cxnLst/>
              <a:rect l="0" t="0" r="0" b="0"/>
              <a:pathLst>
                <a:path w="19660" h="19660">
                  <a:moveTo>
                    <a:pt x="8382" y="0"/>
                  </a:moveTo>
                  <a:lnTo>
                    <a:pt x="12040" y="39"/>
                  </a:lnTo>
                  <a:lnTo>
                    <a:pt x="15646" y="1905"/>
                  </a:lnTo>
                  <a:lnTo>
                    <a:pt x="19660" y="8344"/>
                  </a:lnTo>
                  <a:lnTo>
                    <a:pt x="17742" y="16091"/>
                  </a:lnTo>
                  <a:lnTo>
                    <a:pt x="14974" y="18797"/>
                  </a:lnTo>
                  <a:lnTo>
                    <a:pt x="11316" y="19660"/>
                  </a:lnTo>
                  <a:lnTo>
                    <a:pt x="7201" y="19609"/>
                  </a:lnTo>
                  <a:lnTo>
                    <a:pt x="3569" y="17730"/>
                  </a:lnTo>
                  <a:lnTo>
                    <a:pt x="0" y="10821"/>
                  </a:lnTo>
                  <a:lnTo>
                    <a:pt x="1931" y="3556"/>
                  </a:lnTo>
                  <a:lnTo>
                    <a:pt x="4699" y="1321"/>
                  </a:lnTo>
                  <a:lnTo>
                    <a:pt x="838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1" name="Shape 32432"/>
            <p:cNvSpPr/>
            <p:nvPr/>
          </p:nvSpPr>
          <p:spPr>
            <a:xfrm>
              <a:off x="4114711" y="1024832"/>
              <a:ext cx="19660" cy="19660"/>
            </a:xfrm>
            <a:custGeom>
              <a:avLst/>
              <a:gdLst/>
              <a:ahLst/>
              <a:cxnLst/>
              <a:rect l="0" t="0" r="0" b="0"/>
              <a:pathLst>
                <a:path w="19660" h="19660">
                  <a:moveTo>
                    <a:pt x="1931" y="3556"/>
                  </a:moveTo>
                  <a:lnTo>
                    <a:pt x="0" y="10821"/>
                  </a:lnTo>
                  <a:lnTo>
                    <a:pt x="3569" y="17730"/>
                  </a:lnTo>
                  <a:lnTo>
                    <a:pt x="7201" y="19609"/>
                  </a:lnTo>
                  <a:lnTo>
                    <a:pt x="11316" y="19660"/>
                  </a:lnTo>
                  <a:lnTo>
                    <a:pt x="14974" y="18797"/>
                  </a:lnTo>
                  <a:lnTo>
                    <a:pt x="17742" y="16091"/>
                  </a:lnTo>
                  <a:lnTo>
                    <a:pt x="19660" y="8344"/>
                  </a:lnTo>
                  <a:lnTo>
                    <a:pt x="15646" y="1905"/>
                  </a:lnTo>
                  <a:lnTo>
                    <a:pt x="12040" y="39"/>
                  </a:lnTo>
                  <a:lnTo>
                    <a:pt x="8382" y="0"/>
                  </a:lnTo>
                  <a:lnTo>
                    <a:pt x="4699" y="1321"/>
                  </a:lnTo>
                  <a:lnTo>
                    <a:pt x="1931" y="3556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2" name="Shape 32433"/>
            <p:cNvSpPr/>
            <p:nvPr/>
          </p:nvSpPr>
          <p:spPr>
            <a:xfrm>
              <a:off x="4175930" y="920666"/>
              <a:ext cx="20079" cy="20091"/>
            </a:xfrm>
            <a:custGeom>
              <a:avLst/>
              <a:gdLst/>
              <a:ahLst/>
              <a:cxnLst/>
              <a:rect l="0" t="0" r="0" b="0"/>
              <a:pathLst>
                <a:path w="20079" h="20091">
                  <a:moveTo>
                    <a:pt x="10173" y="0"/>
                  </a:moveTo>
                  <a:lnTo>
                    <a:pt x="14262" y="991"/>
                  </a:lnTo>
                  <a:lnTo>
                    <a:pt x="16980" y="3301"/>
                  </a:lnTo>
                  <a:lnTo>
                    <a:pt x="19660" y="6540"/>
                  </a:lnTo>
                  <a:lnTo>
                    <a:pt x="20079" y="9740"/>
                  </a:lnTo>
                  <a:lnTo>
                    <a:pt x="19126" y="13817"/>
                  </a:lnTo>
                  <a:lnTo>
                    <a:pt x="16802" y="16992"/>
                  </a:lnTo>
                  <a:lnTo>
                    <a:pt x="13551" y="19240"/>
                  </a:lnTo>
                  <a:lnTo>
                    <a:pt x="9906" y="20091"/>
                  </a:lnTo>
                  <a:lnTo>
                    <a:pt x="5817" y="18669"/>
                  </a:lnTo>
                  <a:lnTo>
                    <a:pt x="2642" y="16345"/>
                  </a:lnTo>
                  <a:lnTo>
                    <a:pt x="851" y="13106"/>
                  </a:lnTo>
                  <a:lnTo>
                    <a:pt x="0" y="9448"/>
                  </a:lnTo>
                  <a:lnTo>
                    <a:pt x="978" y="5372"/>
                  </a:lnTo>
                  <a:lnTo>
                    <a:pt x="2832" y="2641"/>
                  </a:lnTo>
                  <a:lnTo>
                    <a:pt x="6515" y="406"/>
                  </a:lnTo>
                  <a:lnTo>
                    <a:pt x="1017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3" name="Shape 32434"/>
            <p:cNvSpPr/>
            <p:nvPr/>
          </p:nvSpPr>
          <p:spPr>
            <a:xfrm>
              <a:off x="4175930" y="920666"/>
              <a:ext cx="20079" cy="20091"/>
            </a:xfrm>
            <a:custGeom>
              <a:avLst/>
              <a:gdLst/>
              <a:ahLst/>
              <a:cxnLst/>
              <a:rect l="0" t="0" r="0" b="0"/>
              <a:pathLst>
                <a:path w="20079" h="20091">
                  <a:moveTo>
                    <a:pt x="978" y="5372"/>
                  </a:moveTo>
                  <a:lnTo>
                    <a:pt x="0" y="9448"/>
                  </a:lnTo>
                  <a:lnTo>
                    <a:pt x="851" y="13106"/>
                  </a:lnTo>
                  <a:lnTo>
                    <a:pt x="2642" y="16345"/>
                  </a:lnTo>
                  <a:lnTo>
                    <a:pt x="5817" y="18669"/>
                  </a:lnTo>
                  <a:lnTo>
                    <a:pt x="9906" y="20091"/>
                  </a:lnTo>
                  <a:lnTo>
                    <a:pt x="13551" y="19240"/>
                  </a:lnTo>
                  <a:lnTo>
                    <a:pt x="16802" y="16992"/>
                  </a:lnTo>
                  <a:lnTo>
                    <a:pt x="19126" y="13817"/>
                  </a:lnTo>
                  <a:lnTo>
                    <a:pt x="20079" y="9740"/>
                  </a:lnTo>
                  <a:lnTo>
                    <a:pt x="19660" y="6540"/>
                  </a:lnTo>
                  <a:lnTo>
                    <a:pt x="16980" y="3301"/>
                  </a:lnTo>
                  <a:lnTo>
                    <a:pt x="14262" y="991"/>
                  </a:lnTo>
                  <a:lnTo>
                    <a:pt x="10173" y="0"/>
                  </a:lnTo>
                  <a:lnTo>
                    <a:pt x="6515" y="406"/>
                  </a:lnTo>
                  <a:lnTo>
                    <a:pt x="2832" y="2641"/>
                  </a:lnTo>
                  <a:lnTo>
                    <a:pt x="978" y="5372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4" name="Shape 32435"/>
            <p:cNvSpPr/>
            <p:nvPr/>
          </p:nvSpPr>
          <p:spPr>
            <a:xfrm>
              <a:off x="4198129" y="864364"/>
              <a:ext cx="20104" cy="20091"/>
            </a:xfrm>
            <a:custGeom>
              <a:avLst/>
              <a:gdLst/>
              <a:ahLst/>
              <a:cxnLst/>
              <a:rect l="0" t="0" r="0" b="0"/>
              <a:pathLst>
                <a:path w="20104" h="20091">
                  <a:moveTo>
                    <a:pt x="9271" y="0"/>
                  </a:moveTo>
                  <a:lnTo>
                    <a:pt x="13373" y="508"/>
                  </a:lnTo>
                  <a:lnTo>
                    <a:pt x="16993" y="2375"/>
                  </a:lnTo>
                  <a:lnTo>
                    <a:pt x="19241" y="5600"/>
                  </a:lnTo>
                  <a:lnTo>
                    <a:pt x="20104" y="9258"/>
                  </a:lnTo>
                  <a:lnTo>
                    <a:pt x="19596" y="13373"/>
                  </a:lnTo>
                  <a:lnTo>
                    <a:pt x="17729" y="16548"/>
                  </a:lnTo>
                  <a:lnTo>
                    <a:pt x="14503" y="18783"/>
                  </a:lnTo>
                  <a:lnTo>
                    <a:pt x="10821" y="20091"/>
                  </a:lnTo>
                  <a:lnTo>
                    <a:pt x="6286" y="19558"/>
                  </a:lnTo>
                  <a:lnTo>
                    <a:pt x="3086" y="17717"/>
                  </a:lnTo>
                  <a:lnTo>
                    <a:pt x="864" y="14033"/>
                  </a:lnTo>
                  <a:lnTo>
                    <a:pt x="0" y="10376"/>
                  </a:lnTo>
                  <a:lnTo>
                    <a:pt x="508" y="6718"/>
                  </a:lnTo>
                  <a:lnTo>
                    <a:pt x="2388" y="3086"/>
                  </a:lnTo>
                  <a:lnTo>
                    <a:pt x="5614" y="851"/>
                  </a:lnTo>
                  <a:lnTo>
                    <a:pt x="927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5" name="Shape 32436"/>
            <p:cNvSpPr/>
            <p:nvPr/>
          </p:nvSpPr>
          <p:spPr>
            <a:xfrm>
              <a:off x="4198129" y="864364"/>
              <a:ext cx="20104" cy="20091"/>
            </a:xfrm>
            <a:custGeom>
              <a:avLst/>
              <a:gdLst/>
              <a:ahLst/>
              <a:cxnLst/>
              <a:rect l="0" t="0" r="0" b="0"/>
              <a:pathLst>
                <a:path w="20104" h="20091">
                  <a:moveTo>
                    <a:pt x="508" y="6718"/>
                  </a:moveTo>
                  <a:lnTo>
                    <a:pt x="0" y="10376"/>
                  </a:lnTo>
                  <a:lnTo>
                    <a:pt x="864" y="14033"/>
                  </a:lnTo>
                  <a:lnTo>
                    <a:pt x="3086" y="17717"/>
                  </a:lnTo>
                  <a:lnTo>
                    <a:pt x="6286" y="19558"/>
                  </a:lnTo>
                  <a:lnTo>
                    <a:pt x="10821" y="20091"/>
                  </a:lnTo>
                  <a:lnTo>
                    <a:pt x="14503" y="18783"/>
                  </a:lnTo>
                  <a:lnTo>
                    <a:pt x="17729" y="16548"/>
                  </a:lnTo>
                  <a:lnTo>
                    <a:pt x="19596" y="13373"/>
                  </a:lnTo>
                  <a:lnTo>
                    <a:pt x="20104" y="9258"/>
                  </a:lnTo>
                  <a:lnTo>
                    <a:pt x="19241" y="5600"/>
                  </a:lnTo>
                  <a:lnTo>
                    <a:pt x="16993" y="2375"/>
                  </a:lnTo>
                  <a:lnTo>
                    <a:pt x="13373" y="508"/>
                  </a:lnTo>
                  <a:lnTo>
                    <a:pt x="9271" y="0"/>
                  </a:lnTo>
                  <a:lnTo>
                    <a:pt x="5614" y="851"/>
                  </a:lnTo>
                  <a:lnTo>
                    <a:pt x="2388" y="3086"/>
                  </a:lnTo>
                  <a:lnTo>
                    <a:pt x="508" y="6718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6" name="Shape 32439"/>
            <p:cNvSpPr/>
            <p:nvPr/>
          </p:nvSpPr>
          <p:spPr>
            <a:xfrm>
              <a:off x="4209458" y="682283"/>
              <a:ext cx="117437" cy="31839"/>
            </a:xfrm>
            <a:custGeom>
              <a:avLst/>
              <a:gdLst/>
              <a:ahLst/>
              <a:cxnLst/>
              <a:rect l="0" t="0" r="0" b="0"/>
              <a:pathLst>
                <a:path w="117437" h="31839">
                  <a:moveTo>
                    <a:pt x="117437" y="0"/>
                  </a:moveTo>
                  <a:lnTo>
                    <a:pt x="117018" y="31839"/>
                  </a:lnTo>
                  <a:lnTo>
                    <a:pt x="0" y="12789"/>
                  </a:lnTo>
                  <a:lnTo>
                    <a:pt x="11743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7" name="Shape 32440"/>
            <p:cNvSpPr/>
            <p:nvPr/>
          </p:nvSpPr>
          <p:spPr>
            <a:xfrm>
              <a:off x="4209458" y="682283"/>
              <a:ext cx="117437" cy="31839"/>
            </a:xfrm>
            <a:custGeom>
              <a:avLst/>
              <a:gdLst/>
              <a:ahLst/>
              <a:cxnLst/>
              <a:rect l="0" t="0" r="0" b="0"/>
              <a:pathLst>
                <a:path w="117437" h="31839">
                  <a:moveTo>
                    <a:pt x="117437" y="0"/>
                  </a:moveTo>
                  <a:lnTo>
                    <a:pt x="117018" y="31839"/>
                  </a:lnTo>
                  <a:lnTo>
                    <a:pt x="0" y="12789"/>
                  </a:lnTo>
                  <a:lnTo>
                    <a:pt x="11743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8" name="Shape 32441"/>
            <p:cNvSpPr/>
            <p:nvPr/>
          </p:nvSpPr>
          <p:spPr>
            <a:xfrm>
              <a:off x="3125578" y="440975"/>
              <a:ext cx="19622" cy="19152"/>
            </a:xfrm>
            <a:custGeom>
              <a:avLst/>
              <a:gdLst/>
              <a:ahLst/>
              <a:cxnLst/>
              <a:rect l="0" t="0" r="0" b="0"/>
              <a:pathLst>
                <a:path w="19622" h="19152">
                  <a:moveTo>
                    <a:pt x="10617" y="0"/>
                  </a:moveTo>
                  <a:lnTo>
                    <a:pt x="14275" y="965"/>
                  </a:lnTo>
                  <a:lnTo>
                    <a:pt x="17450" y="2832"/>
                  </a:lnTo>
                  <a:lnTo>
                    <a:pt x="19215" y="6502"/>
                  </a:lnTo>
                  <a:lnTo>
                    <a:pt x="19622" y="10160"/>
                  </a:lnTo>
                  <a:lnTo>
                    <a:pt x="19126" y="13805"/>
                  </a:lnTo>
                  <a:lnTo>
                    <a:pt x="16815" y="16510"/>
                  </a:lnTo>
                  <a:lnTo>
                    <a:pt x="13576" y="18758"/>
                  </a:lnTo>
                  <a:lnTo>
                    <a:pt x="9449" y="19152"/>
                  </a:lnTo>
                  <a:lnTo>
                    <a:pt x="5372" y="18643"/>
                  </a:lnTo>
                  <a:lnTo>
                    <a:pt x="2667" y="16319"/>
                  </a:lnTo>
                  <a:lnTo>
                    <a:pt x="419" y="13550"/>
                  </a:lnTo>
                  <a:lnTo>
                    <a:pt x="0" y="9436"/>
                  </a:lnTo>
                  <a:lnTo>
                    <a:pt x="965" y="5816"/>
                  </a:lnTo>
                  <a:lnTo>
                    <a:pt x="2832" y="2641"/>
                  </a:lnTo>
                  <a:lnTo>
                    <a:pt x="6528" y="393"/>
                  </a:lnTo>
                  <a:lnTo>
                    <a:pt x="1061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99" name="Shape 32442"/>
            <p:cNvSpPr/>
            <p:nvPr/>
          </p:nvSpPr>
          <p:spPr>
            <a:xfrm>
              <a:off x="3125578" y="440975"/>
              <a:ext cx="19622" cy="19152"/>
            </a:xfrm>
            <a:custGeom>
              <a:avLst/>
              <a:gdLst/>
              <a:ahLst/>
              <a:cxnLst/>
              <a:rect l="0" t="0" r="0" b="0"/>
              <a:pathLst>
                <a:path w="19622" h="19152">
                  <a:moveTo>
                    <a:pt x="19126" y="13805"/>
                  </a:moveTo>
                  <a:lnTo>
                    <a:pt x="19622" y="10160"/>
                  </a:lnTo>
                  <a:lnTo>
                    <a:pt x="19215" y="6502"/>
                  </a:lnTo>
                  <a:lnTo>
                    <a:pt x="17450" y="2832"/>
                  </a:lnTo>
                  <a:lnTo>
                    <a:pt x="14275" y="965"/>
                  </a:lnTo>
                  <a:lnTo>
                    <a:pt x="10617" y="0"/>
                  </a:lnTo>
                  <a:lnTo>
                    <a:pt x="6528" y="393"/>
                  </a:lnTo>
                  <a:lnTo>
                    <a:pt x="2832" y="2641"/>
                  </a:lnTo>
                  <a:lnTo>
                    <a:pt x="965" y="5816"/>
                  </a:lnTo>
                  <a:lnTo>
                    <a:pt x="0" y="9436"/>
                  </a:lnTo>
                  <a:lnTo>
                    <a:pt x="419" y="13550"/>
                  </a:lnTo>
                  <a:lnTo>
                    <a:pt x="2667" y="16319"/>
                  </a:lnTo>
                  <a:lnTo>
                    <a:pt x="5372" y="18643"/>
                  </a:lnTo>
                  <a:lnTo>
                    <a:pt x="9449" y="19152"/>
                  </a:lnTo>
                  <a:lnTo>
                    <a:pt x="13576" y="18758"/>
                  </a:lnTo>
                  <a:lnTo>
                    <a:pt x="16815" y="16510"/>
                  </a:lnTo>
                  <a:lnTo>
                    <a:pt x="19126" y="1380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0" name="Shape 32447"/>
            <p:cNvSpPr/>
            <p:nvPr/>
          </p:nvSpPr>
          <p:spPr>
            <a:xfrm>
              <a:off x="3076242" y="614704"/>
              <a:ext cx="20510" cy="20066"/>
            </a:xfrm>
            <a:custGeom>
              <a:avLst/>
              <a:gdLst/>
              <a:ahLst/>
              <a:cxnLst/>
              <a:rect l="0" t="0" r="0" b="0"/>
              <a:pathLst>
                <a:path w="20510" h="20066">
                  <a:moveTo>
                    <a:pt x="11989" y="0"/>
                  </a:moveTo>
                  <a:lnTo>
                    <a:pt x="16078" y="1422"/>
                  </a:lnTo>
                  <a:lnTo>
                    <a:pt x="18326" y="3747"/>
                  </a:lnTo>
                  <a:lnTo>
                    <a:pt x="20104" y="6960"/>
                  </a:lnTo>
                  <a:lnTo>
                    <a:pt x="20510" y="11532"/>
                  </a:lnTo>
                  <a:lnTo>
                    <a:pt x="19545" y="15164"/>
                  </a:lnTo>
                  <a:lnTo>
                    <a:pt x="16764" y="17869"/>
                  </a:lnTo>
                  <a:lnTo>
                    <a:pt x="13551" y="19660"/>
                  </a:lnTo>
                  <a:lnTo>
                    <a:pt x="9449" y="20066"/>
                  </a:lnTo>
                  <a:lnTo>
                    <a:pt x="5359" y="18631"/>
                  </a:lnTo>
                  <a:lnTo>
                    <a:pt x="2641" y="16320"/>
                  </a:lnTo>
                  <a:lnTo>
                    <a:pt x="864" y="13094"/>
                  </a:lnTo>
                  <a:lnTo>
                    <a:pt x="0" y="8979"/>
                  </a:lnTo>
                  <a:lnTo>
                    <a:pt x="1879" y="4890"/>
                  </a:lnTo>
                  <a:lnTo>
                    <a:pt x="4648" y="2198"/>
                  </a:lnTo>
                  <a:lnTo>
                    <a:pt x="7887" y="407"/>
                  </a:lnTo>
                  <a:lnTo>
                    <a:pt x="119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1" name="Shape 32448"/>
            <p:cNvSpPr/>
            <p:nvPr/>
          </p:nvSpPr>
          <p:spPr>
            <a:xfrm>
              <a:off x="3076242" y="614704"/>
              <a:ext cx="20510" cy="20066"/>
            </a:xfrm>
            <a:custGeom>
              <a:avLst/>
              <a:gdLst/>
              <a:ahLst/>
              <a:cxnLst/>
              <a:rect l="0" t="0" r="0" b="0"/>
              <a:pathLst>
                <a:path w="20510" h="20066">
                  <a:moveTo>
                    <a:pt x="20510" y="11532"/>
                  </a:moveTo>
                  <a:lnTo>
                    <a:pt x="20104" y="6960"/>
                  </a:lnTo>
                  <a:lnTo>
                    <a:pt x="18326" y="3747"/>
                  </a:lnTo>
                  <a:lnTo>
                    <a:pt x="16078" y="1422"/>
                  </a:lnTo>
                  <a:lnTo>
                    <a:pt x="11989" y="0"/>
                  </a:lnTo>
                  <a:lnTo>
                    <a:pt x="7887" y="407"/>
                  </a:lnTo>
                  <a:lnTo>
                    <a:pt x="4648" y="2198"/>
                  </a:lnTo>
                  <a:lnTo>
                    <a:pt x="1879" y="4890"/>
                  </a:lnTo>
                  <a:lnTo>
                    <a:pt x="0" y="8979"/>
                  </a:lnTo>
                  <a:lnTo>
                    <a:pt x="864" y="13094"/>
                  </a:lnTo>
                  <a:lnTo>
                    <a:pt x="2641" y="16320"/>
                  </a:lnTo>
                  <a:lnTo>
                    <a:pt x="5359" y="18631"/>
                  </a:lnTo>
                  <a:lnTo>
                    <a:pt x="9449" y="20066"/>
                  </a:lnTo>
                  <a:lnTo>
                    <a:pt x="13551" y="19660"/>
                  </a:lnTo>
                  <a:lnTo>
                    <a:pt x="16764" y="17869"/>
                  </a:lnTo>
                  <a:lnTo>
                    <a:pt x="19545" y="15164"/>
                  </a:lnTo>
                  <a:lnTo>
                    <a:pt x="20510" y="11532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2" name="Shape 32449"/>
            <p:cNvSpPr/>
            <p:nvPr/>
          </p:nvSpPr>
          <p:spPr>
            <a:xfrm>
              <a:off x="3075059" y="735629"/>
              <a:ext cx="20561" cy="20129"/>
            </a:xfrm>
            <a:custGeom>
              <a:avLst/>
              <a:gdLst/>
              <a:ahLst/>
              <a:cxnLst/>
              <a:rect l="0" t="0" r="0" b="0"/>
              <a:pathLst>
                <a:path w="20561" h="20129">
                  <a:moveTo>
                    <a:pt x="9728" y="0"/>
                  </a:moveTo>
                  <a:lnTo>
                    <a:pt x="13830" y="76"/>
                  </a:lnTo>
                  <a:lnTo>
                    <a:pt x="17005" y="1930"/>
                  </a:lnTo>
                  <a:lnTo>
                    <a:pt x="19253" y="4711"/>
                  </a:lnTo>
                  <a:lnTo>
                    <a:pt x="20561" y="8813"/>
                  </a:lnTo>
                  <a:lnTo>
                    <a:pt x="20053" y="12915"/>
                  </a:lnTo>
                  <a:lnTo>
                    <a:pt x="18186" y="16548"/>
                  </a:lnTo>
                  <a:lnTo>
                    <a:pt x="15418" y="18326"/>
                  </a:lnTo>
                  <a:lnTo>
                    <a:pt x="11735" y="20129"/>
                  </a:lnTo>
                  <a:lnTo>
                    <a:pt x="7645" y="19164"/>
                  </a:lnTo>
                  <a:lnTo>
                    <a:pt x="4026" y="17259"/>
                  </a:lnTo>
                  <a:lnTo>
                    <a:pt x="1320" y="14503"/>
                  </a:lnTo>
                  <a:lnTo>
                    <a:pt x="0" y="10820"/>
                  </a:lnTo>
                  <a:lnTo>
                    <a:pt x="965" y="6743"/>
                  </a:lnTo>
                  <a:lnTo>
                    <a:pt x="2375" y="3556"/>
                  </a:lnTo>
                  <a:lnTo>
                    <a:pt x="5613" y="850"/>
                  </a:lnTo>
                  <a:lnTo>
                    <a:pt x="97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3" name="Shape 32450"/>
            <p:cNvSpPr/>
            <p:nvPr/>
          </p:nvSpPr>
          <p:spPr>
            <a:xfrm>
              <a:off x="3075059" y="735629"/>
              <a:ext cx="20561" cy="20129"/>
            </a:xfrm>
            <a:custGeom>
              <a:avLst/>
              <a:gdLst/>
              <a:ahLst/>
              <a:cxnLst/>
              <a:rect l="0" t="0" r="0" b="0"/>
              <a:pathLst>
                <a:path w="20561" h="20129">
                  <a:moveTo>
                    <a:pt x="20561" y="8813"/>
                  </a:moveTo>
                  <a:lnTo>
                    <a:pt x="19253" y="4711"/>
                  </a:lnTo>
                  <a:lnTo>
                    <a:pt x="17005" y="1930"/>
                  </a:lnTo>
                  <a:lnTo>
                    <a:pt x="13830" y="76"/>
                  </a:lnTo>
                  <a:lnTo>
                    <a:pt x="9728" y="0"/>
                  </a:lnTo>
                  <a:lnTo>
                    <a:pt x="5613" y="850"/>
                  </a:lnTo>
                  <a:lnTo>
                    <a:pt x="2375" y="3556"/>
                  </a:lnTo>
                  <a:lnTo>
                    <a:pt x="965" y="6743"/>
                  </a:lnTo>
                  <a:lnTo>
                    <a:pt x="0" y="10820"/>
                  </a:lnTo>
                  <a:lnTo>
                    <a:pt x="1320" y="14503"/>
                  </a:lnTo>
                  <a:lnTo>
                    <a:pt x="4026" y="17259"/>
                  </a:lnTo>
                  <a:lnTo>
                    <a:pt x="7645" y="19164"/>
                  </a:lnTo>
                  <a:lnTo>
                    <a:pt x="11735" y="20129"/>
                  </a:lnTo>
                  <a:lnTo>
                    <a:pt x="15418" y="18326"/>
                  </a:lnTo>
                  <a:lnTo>
                    <a:pt x="18186" y="16548"/>
                  </a:lnTo>
                  <a:lnTo>
                    <a:pt x="20053" y="12915"/>
                  </a:lnTo>
                  <a:lnTo>
                    <a:pt x="20561" y="8813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4" name="Shape 32451"/>
            <p:cNvSpPr/>
            <p:nvPr/>
          </p:nvSpPr>
          <p:spPr>
            <a:xfrm>
              <a:off x="3084300" y="795548"/>
              <a:ext cx="20117" cy="19202"/>
            </a:xfrm>
            <a:custGeom>
              <a:avLst/>
              <a:gdLst/>
              <a:ahLst/>
              <a:cxnLst/>
              <a:rect l="0" t="0" r="0" b="0"/>
              <a:pathLst>
                <a:path w="20117" h="19202">
                  <a:moveTo>
                    <a:pt x="8357" y="0"/>
                  </a:moveTo>
                  <a:lnTo>
                    <a:pt x="12459" y="50"/>
                  </a:lnTo>
                  <a:lnTo>
                    <a:pt x="15634" y="991"/>
                  </a:lnTo>
                  <a:lnTo>
                    <a:pt x="18783" y="3772"/>
                  </a:lnTo>
                  <a:lnTo>
                    <a:pt x="20117" y="7455"/>
                  </a:lnTo>
                  <a:lnTo>
                    <a:pt x="20066" y="11557"/>
                  </a:lnTo>
                  <a:lnTo>
                    <a:pt x="18644" y="15189"/>
                  </a:lnTo>
                  <a:lnTo>
                    <a:pt x="15875" y="17894"/>
                  </a:lnTo>
                  <a:lnTo>
                    <a:pt x="12662" y="19202"/>
                  </a:lnTo>
                  <a:lnTo>
                    <a:pt x="8090" y="19152"/>
                  </a:lnTo>
                  <a:lnTo>
                    <a:pt x="4458" y="18186"/>
                  </a:lnTo>
                  <a:lnTo>
                    <a:pt x="1765" y="14960"/>
                  </a:lnTo>
                  <a:lnTo>
                    <a:pt x="0" y="11290"/>
                  </a:lnTo>
                  <a:lnTo>
                    <a:pt x="38" y="7188"/>
                  </a:lnTo>
                  <a:lnTo>
                    <a:pt x="1918" y="4001"/>
                  </a:lnTo>
                  <a:lnTo>
                    <a:pt x="4674" y="1295"/>
                  </a:lnTo>
                  <a:lnTo>
                    <a:pt x="83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5" name="Shape 32452"/>
            <p:cNvSpPr/>
            <p:nvPr/>
          </p:nvSpPr>
          <p:spPr>
            <a:xfrm>
              <a:off x="3084300" y="795548"/>
              <a:ext cx="20117" cy="19202"/>
            </a:xfrm>
            <a:custGeom>
              <a:avLst/>
              <a:gdLst/>
              <a:ahLst/>
              <a:cxnLst/>
              <a:rect l="0" t="0" r="0" b="0"/>
              <a:pathLst>
                <a:path w="20117" h="19202">
                  <a:moveTo>
                    <a:pt x="20117" y="7455"/>
                  </a:moveTo>
                  <a:lnTo>
                    <a:pt x="18783" y="3772"/>
                  </a:lnTo>
                  <a:lnTo>
                    <a:pt x="15634" y="991"/>
                  </a:lnTo>
                  <a:lnTo>
                    <a:pt x="12459" y="50"/>
                  </a:lnTo>
                  <a:lnTo>
                    <a:pt x="8357" y="0"/>
                  </a:lnTo>
                  <a:lnTo>
                    <a:pt x="4674" y="1295"/>
                  </a:lnTo>
                  <a:lnTo>
                    <a:pt x="1918" y="4001"/>
                  </a:lnTo>
                  <a:lnTo>
                    <a:pt x="38" y="7188"/>
                  </a:lnTo>
                  <a:lnTo>
                    <a:pt x="0" y="11290"/>
                  </a:lnTo>
                  <a:lnTo>
                    <a:pt x="1765" y="14960"/>
                  </a:lnTo>
                  <a:lnTo>
                    <a:pt x="4458" y="18186"/>
                  </a:lnTo>
                  <a:lnTo>
                    <a:pt x="8090" y="19152"/>
                  </a:lnTo>
                  <a:lnTo>
                    <a:pt x="12662" y="19202"/>
                  </a:lnTo>
                  <a:lnTo>
                    <a:pt x="15875" y="17894"/>
                  </a:lnTo>
                  <a:lnTo>
                    <a:pt x="18644" y="15189"/>
                  </a:lnTo>
                  <a:lnTo>
                    <a:pt x="20066" y="11557"/>
                  </a:lnTo>
                  <a:lnTo>
                    <a:pt x="20117" y="745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6" name="Shape 32453"/>
            <p:cNvSpPr/>
            <p:nvPr/>
          </p:nvSpPr>
          <p:spPr>
            <a:xfrm>
              <a:off x="4214414" y="806129"/>
              <a:ext cx="20142" cy="19672"/>
            </a:xfrm>
            <a:custGeom>
              <a:avLst/>
              <a:gdLst/>
              <a:ahLst/>
              <a:cxnLst/>
              <a:rect l="0" t="0" r="0" b="0"/>
              <a:pathLst>
                <a:path w="20142" h="19672">
                  <a:moveTo>
                    <a:pt x="7925" y="0"/>
                  </a:moveTo>
                  <a:lnTo>
                    <a:pt x="12027" y="51"/>
                  </a:lnTo>
                  <a:lnTo>
                    <a:pt x="15646" y="1918"/>
                  </a:lnTo>
                  <a:lnTo>
                    <a:pt x="18809" y="4712"/>
                  </a:lnTo>
                  <a:lnTo>
                    <a:pt x="20142" y="7913"/>
                  </a:lnTo>
                  <a:lnTo>
                    <a:pt x="20104" y="11570"/>
                  </a:lnTo>
                  <a:lnTo>
                    <a:pt x="18212" y="15660"/>
                  </a:lnTo>
                  <a:lnTo>
                    <a:pt x="15430" y="18365"/>
                  </a:lnTo>
                  <a:lnTo>
                    <a:pt x="11760" y="19672"/>
                  </a:lnTo>
                  <a:lnTo>
                    <a:pt x="7671" y="19622"/>
                  </a:lnTo>
                  <a:lnTo>
                    <a:pt x="4026" y="18200"/>
                  </a:lnTo>
                  <a:lnTo>
                    <a:pt x="1778" y="15443"/>
                  </a:lnTo>
                  <a:lnTo>
                    <a:pt x="0" y="11303"/>
                  </a:lnTo>
                  <a:lnTo>
                    <a:pt x="64" y="7201"/>
                  </a:lnTo>
                  <a:lnTo>
                    <a:pt x="1486" y="3569"/>
                  </a:lnTo>
                  <a:lnTo>
                    <a:pt x="4699" y="1791"/>
                  </a:lnTo>
                  <a:lnTo>
                    <a:pt x="792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7" name="Shape 32454"/>
            <p:cNvSpPr/>
            <p:nvPr/>
          </p:nvSpPr>
          <p:spPr>
            <a:xfrm>
              <a:off x="4214414" y="806129"/>
              <a:ext cx="20142" cy="19672"/>
            </a:xfrm>
            <a:custGeom>
              <a:avLst/>
              <a:gdLst/>
              <a:ahLst/>
              <a:cxnLst/>
              <a:rect l="0" t="0" r="0" b="0"/>
              <a:pathLst>
                <a:path w="20142" h="19672">
                  <a:moveTo>
                    <a:pt x="64" y="7201"/>
                  </a:moveTo>
                  <a:lnTo>
                    <a:pt x="0" y="11303"/>
                  </a:lnTo>
                  <a:lnTo>
                    <a:pt x="1778" y="15443"/>
                  </a:lnTo>
                  <a:lnTo>
                    <a:pt x="4026" y="18200"/>
                  </a:lnTo>
                  <a:lnTo>
                    <a:pt x="7671" y="19622"/>
                  </a:lnTo>
                  <a:lnTo>
                    <a:pt x="11760" y="19672"/>
                  </a:lnTo>
                  <a:lnTo>
                    <a:pt x="15430" y="18365"/>
                  </a:lnTo>
                  <a:lnTo>
                    <a:pt x="18212" y="15660"/>
                  </a:lnTo>
                  <a:lnTo>
                    <a:pt x="20104" y="11570"/>
                  </a:lnTo>
                  <a:lnTo>
                    <a:pt x="20142" y="7913"/>
                  </a:lnTo>
                  <a:lnTo>
                    <a:pt x="18809" y="4712"/>
                  </a:lnTo>
                  <a:lnTo>
                    <a:pt x="15646" y="1918"/>
                  </a:lnTo>
                  <a:lnTo>
                    <a:pt x="12027" y="51"/>
                  </a:lnTo>
                  <a:lnTo>
                    <a:pt x="7925" y="0"/>
                  </a:lnTo>
                  <a:lnTo>
                    <a:pt x="4699" y="1791"/>
                  </a:lnTo>
                  <a:lnTo>
                    <a:pt x="1486" y="3569"/>
                  </a:lnTo>
                  <a:lnTo>
                    <a:pt x="64" y="7201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8" name="Shape 32455"/>
            <p:cNvSpPr/>
            <p:nvPr/>
          </p:nvSpPr>
          <p:spPr>
            <a:xfrm>
              <a:off x="4224384" y="746513"/>
              <a:ext cx="20510" cy="20104"/>
            </a:xfrm>
            <a:custGeom>
              <a:avLst/>
              <a:gdLst/>
              <a:ahLst/>
              <a:cxnLst/>
              <a:rect l="0" t="0" r="0" b="0"/>
              <a:pathLst>
                <a:path w="20510" h="20104">
                  <a:moveTo>
                    <a:pt x="11075" y="0"/>
                  </a:moveTo>
                  <a:lnTo>
                    <a:pt x="15177" y="1410"/>
                  </a:lnTo>
                  <a:lnTo>
                    <a:pt x="17881" y="3734"/>
                  </a:lnTo>
                  <a:lnTo>
                    <a:pt x="20104" y="7417"/>
                  </a:lnTo>
                  <a:lnTo>
                    <a:pt x="20510" y="11087"/>
                  </a:lnTo>
                  <a:lnTo>
                    <a:pt x="19101" y="15163"/>
                  </a:lnTo>
                  <a:lnTo>
                    <a:pt x="16307" y="17869"/>
                  </a:lnTo>
                  <a:lnTo>
                    <a:pt x="13094" y="20104"/>
                  </a:lnTo>
                  <a:lnTo>
                    <a:pt x="8522" y="20027"/>
                  </a:lnTo>
                  <a:lnTo>
                    <a:pt x="4432" y="18618"/>
                  </a:lnTo>
                  <a:lnTo>
                    <a:pt x="2184" y="16307"/>
                  </a:lnTo>
                  <a:lnTo>
                    <a:pt x="407" y="12636"/>
                  </a:lnTo>
                  <a:lnTo>
                    <a:pt x="0" y="8966"/>
                  </a:lnTo>
                  <a:lnTo>
                    <a:pt x="1422" y="4890"/>
                  </a:lnTo>
                  <a:lnTo>
                    <a:pt x="3759" y="1727"/>
                  </a:lnTo>
                  <a:lnTo>
                    <a:pt x="7404" y="394"/>
                  </a:lnTo>
                  <a:lnTo>
                    <a:pt x="1107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09" name="Shape 32456"/>
            <p:cNvSpPr/>
            <p:nvPr/>
          </p:nvSpPr>
          <p:spPr>
            <a:xfrm>
              <a:off x="4224384" y="746513"/>
              <a:ext cx="20510" cy="20104"/>
            </a:xfrm>
            <a:custGeom>
              <a:avLst/>
              <a:gdLst/>
              <a:ahLst/>
              <a:cxnLst/>
              <a:rect l="0" t="0" r="0" b="0"/>
              <a:pathLst>
                <a:path w="20510" h="20104">
                  <a:moveTo>
                    <a:pt x="0" y="8966"/>
                  </a:moveTo>
                  <a:lnTo>
                    <a:pt x="407" y="12636"/>
                  </a:lnTo>
                  <a:lnTo>
                    <a:pt x="2184" y="16307"/>
                  </a:lnTo>
                  <a:lnTo>
                    <a:pt x="4432" y="18618"/>
                  </a:lnTo>
                  <a:lnTo>
                    <a:pt x="8522" y="20027"/>
                  </a:lnTo>
                  <a:lnTo>
                    <a:pt x="13094" y="20104"/>
                  </a:lnTo>
                  <a:lnTo>
                    <a:pt x="16307" y="17869"/>
                  </a:lnTo>
                  <a:lnTo>
                    <a:pt x="19101" y="15163"/>
                  </a:lnTo>
                  <a:lnTo>
                    <a:pt x="20510" y="11087"/>
                  </a:lnTo>
                  <a:lnTo>
                    <a:pt x="20104" y="7417"/>
                  </a:lnTo>
                  <a:lnTo>
                    <a:pt x="17881" y="3734"/>
                  </a:lnTo>
                  <a:lnTo>
                    <a:pt x="15177" y="1410"/>
                  </a:lnTo>
                  <a:lnTo>
                    <a:pt x="11075" y="0"/>
                  </a:lnTo>
                  <a:lnTo>
                    <a:pt x="7404" y="394"/>
                  </a:lnTo>
                  <a:lnTo>
                    <a:pt x="3759" y="1727"/>
                  </a:lnTo>
                  <a:lnTo>
                    <a:pt x="1422" y="4890"/>
                  </a:lnTo>
                  <a:lnTo>
                    <a:pt x="0" y="8966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10" name="Shape 32457"/>
            <p:cNvSpPr/>
            <p:nvPr/>
          </p:nvSpPr>
          <p:spPr>
            <a:xfrm>
              <a:off x="4225968" y="625505"/>
              <a:ext cx="20117" cy="20129"/>
            </a:xfrm>
            <a:custGeom>
              <a:avLst/>
              <a:gdLst/>
              <a:ahLst/>
              <a:cxnLst/>
              <a:rect l="0" t="0" r="0" b="0"/>
              <a:pathLst>
                <a:path w="20117" h="20129">
                  <a:moveTo>
                    <a:pt x="8369" y="0"/>
                  </a:moveTo>
                  <a:lnTo>
                    <a:pt x="12471" y="533"/>
                  </a:lnTo>
                  <a:lnTo>
                    <a:pt x="16091" y="2413"/>
                  </a:lnTo>
                  <a:lnTo>
                    <a:pt x="18809" y="5638"/>
                  </a:lnTo>
                  <a:lnTo>
                    <a:pt x="20117" y="9296"/>
                  </a:lnTo>
                  <a:lnTo>
                    <a:pt x="19609" y="13398"/>
                  </a:lnTo>
                  <a:lnTo>
                    <a:pt x="17742" y="17031"/>
                  </a:lnTo>
                  <a:lnTo>
                    <a:pt x="14961" y="18821"/>
                  </a:lnTo>
                  <a:lnTo>
                    <a:pt x="10859" y="20129"/>
                  </a:lnTo>
                  <a:lnTo>
                    <a:pt x="6744" y="19621"/>
                  </a:lnTo>
                  <a:lnTo>
                    <a:pt x="3124" y="18199"/>
                  </a:lnTo>
                  <a:lnTo>
                    <a:pt x="876" y="14974"/>
                  </a:lnTo>
                  <a:lnTo>
                    <a:pt x="0" y="11316"/>
                  </a:lnTo>
                  <a:lnTo>
                    <a:pt x="64" y="7214"/>
                  </a:lnTo>
                  <a:lnTo>
                    <a:pt x="1931" y="4039"/>
                  </a:lnTo>
                  <a:lnTo>
                    <a:pt x="4699" y="1321"/>
                  </a:lnTo>
                  <a:lnTo>
                    <a:pt x="836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11" name="Shape 32458"/>
            <p:cNvSpPr/>
            <p:nvPr/>
          </p:nvSpPr>
          <p:spPr>
            <a:xfrm>
              <a:off x="4225968" y="625505"/>
              <a:ext cx="20117" cy="20129"/>
            </a:xfrm>
            <a:custGeom>
              <a:avLst/>
              <a:gdLst/>
              <a:ahLst/>
              <a:cxnLst/>
              <a:rect l="0" t="0" r="0" b="0"/>
              <a:pathLst>
                <a:path w="20117" h="20129">
                  <a:moveTo>
                    <a:pt x="0" y="11316"/>
                  </a:moveTo>
                  <a:lnTo>
                    <a:pt x="876" y="14974"/>
                  </a:lnTo>
                  <a:lnTo>
                    <a:pt x="3124" y="18199"/>
                  </a:lnTo>
                  <a:lnTo>
                    <a:pt x="6744" y="19621"/>
                  </a:lnTo>
                  <a:lnTo>
                    <a:pt x="10859" y="20129"/>
                  </a:lnTo>
                  <a:lnTo>
                    <a:pt x="14961" y="18821"/>
                  </a:lnTo>
                  <a:lnTo>
                    <a:pt x="17742" y="17031"/>
                  </a:lnTo>
                  <a:lnTo>
                    <a:pt x="19609" y="13398"/>
                  </a:lnTo>
                  <a:lnTo>
                    <a:pt x="20117" y="9296"/>
                  </a:lnTo>
                  <a:lnTo>
                    <a:pt x="18809" y="5638"/>
                  </a:lnTo>
                  <a:lnTo>
                    <a:pt x="16091" y="2413"/>
                  </a:lnTo>
                  <a:lnTo>
                    <a:pt x="12471" y="533"/>
                  </a:lnTo>
                  <a:lnTo>
                    <a:pt x="8369" y="0"/>
                  </a:lnTo>
                  <a:lnTo>
                    <a:pt x="4699" y="1321"/>
                  </a:lnTo>
                  <a:lnTo>
                    <a:pt x="1931" y="4039"/>
                  </a:lnTo>
                  <a:lnTo>
                    <a:pt x="64" y="7214"/>
                  </a:lnTo>
                  <a:lnTo>
                    <a:pt x="0" y="11316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12" name="Shape 32459"/>
            <p:cNvSpPr/>
            <p:nvPr/>
          </p:nvSpPr>
          <p:spPr>
            <a:xfrm>
              <a:off x="4216710" y="566049"/>
              <a:ext cx="20155" cy="20129"/>
            </a:xfrm>
            <a:custGeom>
              <a:avLst/>
              <a:gdLst/>
              <a:ahLst/>
              <a:cxnLst/>
              <a:rect l="0" t="0" r="0" b="0"/>
              <a:pathLst>
                <a:path w="20155" h="20129">
                  <a:moveTo>
                    <a:pt x="7938" y="0"/>
                  </a:moveTo>
                  <a:lnTo>
                    <a:pt x="12040" y="38"/>
                  </a:lnTo>
                  <a:lnTo>
                    <a:pt x="15659" y="1918"/>
                  </a:lnTo>
                  <a:lnTo>
                    <a:pt x="18352" y="4711"/>
                  </a:lnTo>
                  <a:lnTo>
                    <a:pt x="20155" y="8382"/>
                  </a:lnTo>
                  <a:lnTo>
                    <a:pt x="20079" y="12040"/>
                  </a:lnTo>
                  <a:lnTo>
                    <a:pt x="18682" y="15671"/>
                  </a:lnTo>
                  <a:lnTo>
                    <a:pt x="15443" y="18364"/>
                  </a:lnTo>
                  <a:lnTo>
                    <a:pt x="11786" y="20129"/>
                  </a:lnTo>
                  <a:lnTo>
                    <a:pt x="7684" y="20079"/>
                  </a:lnTo>
                  <a:lnTo>
                    <a:pt x="4483" y="18211"/>
                  </a:lnTo>
                  <a:lnTo>
                    <a:pt x="1791" y="15430"/>
                  </a:lnTo>
                  <a:lnTo>
                    <a:pt x="0" y="12217"/>
                  </a:lnTo>
                  <a:lnTo>
                    <a:pt x="51" y="8127"/>
                  </a:lnTo>
                  <a:lnTo>
                    <a:pt x="1956" y="4483"/>
                  </a:lnTo>
                  <a:lnTo>
                    <a:pt x="4254" y="1777"/>
                  </a:lnTo>
                  <a:lnTo>
                    <a:pt x="793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13" name="Shape 32460"/>
            <p:cNvSpPr/>
            <p:nvPr/>
          </p:nvSpPr>
          <p:spPr>
            <a:xfrm>
              <a:off x="4216710" y="566049"/>
              <a:ext cx="20155" cy="20129"/>
            </a:xfrm>
            <a:custGeom>
              <a:avLst/>
              <a:gdLst/>
              <a:ahLst/>
              <a:cxnLst/>
              <a:rect l="0" t="0" r="0" b="0"/>
              <a:pathLst>
                <a:path w="20155" h="20129">
                  <a:moveTo>
                    <a:pt x="0" y="12217"/>
                  </a:moveTo>
                  <a:lnTo>
                    <a:pt x="1791" y="15430"/>
                  </a:lnTo>
                  <a:lnTo>
                    <a:pt x="4483" y="18211"/>
                  </a:lnTo>
                  <a:lnTo>
                    <a:pt x="7684" y="20079"/>
                  </a:lnTo>
                  <a:lnTo>
                    <a:pt x="11786" y="20129"/>
                  </a:lnTo>
                  <a:lnTo>
                    <a:pt x="15443" y="18364"/>
                  </a:lnTo>
                  <a:lnTo>
                    <a:pt x="18682" y="15671"/>
                  </a:lnTo>
                  <a:lnTo>
                    <a:pt x="20079" y="12040"/>
                  </a:lnTo>
                  <a:lnTo>
                    <a:pt x="20155" y="8382"/>
                  </a:lnTo>
                  <a:lnTo>
                    <a:pt x="18352" y="4711"/>
                  </a:lnTo>
                  <a:lnTo>
                    <a:pt x="15659" y="1918"/>
                  </a:lnTo>
                  <a:lnTo>
                    <a:pt x="12040" y="38"/>
                  </a:lnTo>
                  <a:lnTo>
                    <a:pt x="7938" y="0"/>
                  </a:lnTo>
                  <a:lnTo>
                    <a:pt x="4254" y="1777"/>
                  </a:lnTo>
                  <a:lnTo>
                    <a:pt x="1956" y="4483"/>
                  </a:lnTo>
                  <a:lnTo>
                    <a:pt x="51" y="8127"/>
                  </a:lnTo>
                  <a:lnTo>
                    <a:pt x="0" y="12217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14" name="Shape 32461"/>
            <p:cNvSpPr/>
            <p:nvPr/>
          </p:nvSpPr>
          <p:spPr>
            <a:xfrm>
              <a:off x="4201960" y="507440"/>
              <a:ext cx="20117" cy="20065"/>
            </a:xfrm>
            <a:custGeom>
              <a:avLst/>
              <a:gdLst/>
              <a:ahLst/>
              <a:cxnLst/>
              <a:rect l="0" t="0" r="0" b="0"/>
              <a:pathLst>
                <a:path w="20117" h="20065">
                  <a:moveTo>
                    <a:pt x="10223" y="0"/>
                  </a:moveTo>
                  <a:lnTo>
                    <a:pt x="14770" y="1435"/>
                  </a:lnTo>
                  <a:lnTo>
                    <a:pt x="17488" y="3759"/>
                  </a:lnTo>
                  <a:lnTo>
                    <a:pt x="19266" y="7442"/>
                  </a:lnTo>
                  <a:lnTo>
                    <a:pt x="20117" y="11544"/>
                  </a:lnTo>
                  <a:lnTo>
                    <a:pt x="18694" y="15189"/>
                  </a:lnTo>
                  <a:lnTo>
                    <a:pt x="16396" y="17881"/>
                  </a:lnTo>
                  <a:lnTo>
                    <a:pt x="12700" y="19659"/>
                  </a:lnTo>
                  <a:lnTo>
                    <a:pt x="9042" y="20065"/>
                  </a:lnTo>
                  <a:lnTo>
                    <a:pt x="4966" y="18656"/>
                  </a:lnTo>
                  <a:lnTo>
                    <a:pt x="1791" y="16776"/>
                  </a:lnTo>
                  <a:lnTo>
                    <a:pt x="0" y="13106"/>
                  </a:lnTo>
                  <a:lnTo>
                    <a:pt x="51" y="9461"/>
                  </a:lnTo>
                  <a:lnTo>
                    <a:pt x="1029" y="5372"/>
                  </a:lnTo>
                  <a:lnTo>
                    <a:pt x="3353" y="2197"/>
                  </a:lnTo>
                  <a:lnTo>
                    <a:pt x="6579" y="419"/>
                  </a:lnTo>
                  <a:lnTo>
                    <a:pt x="102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15" name="Shape 32462"/>
            <p:cNvSpPr/>
            <p:nvPr/>
          </p:nvSpPr>
          <p:spPr>
            <a:xfrm>
              <a:off x="4201960" y="507440"/>
              <a:ext cx="20117" cy="20065"/>
            </a:xfrm>
            <a:custGeom>
              <a:avLst/>
              <a:gdLst/>
              <a:ahLst/>
              <a:cxnLst/>
              <a:rect l="0" t="0" r="0" b="0"/>
              <a:pathLst>
                <a:path w="20117" h="20065">
                  <a:moveTo>
                    <a:pt x="0" y="13106"/>
                  </a:moveTo>
                  <a:lnTo>
                    <a:pt x="1791" y="16776"/>
                  </a:lnTo>
                  <a:lnTo>
                    <a:pt x="4966" y="18656"/>
                  </a:lnTo>
                  <a:lnTo>
                    <a:pt x="9042" y="20065"/>
                  </a:lnTo>
                  <a:lnTo>
                    <a:pt x="12700" y="19659"/>
                  </a:lnTo>
                  <a:lnTo>
                    <a:pt x="16396" y="17881"/>
                  </a:lnTo>
                  <a:lnTo>
                    <a:pt x="18694" y="15189"/>
                  </a:lnTo>
                  <a:lnTo>
                    <a:pt x="20117" y="11544"/>
                  </a:lnTo>
                  <a:lnTo>
                    <a:pt x="19266" y="7442"/>
                  </a:lnTo>
                  <a:lnTo>
                    <a:pt x="17488" y="3759"/>
                  </a:lnTo>
                  <a:lnTo>
                    <a:pt x="14770" y="1435"/>
                  </a:lnTo>
                  <a:lnTo>
                    <a:pt x="10223" y="0"/>
                  </a:lnTo>
                  <a:lnTo>
                    <a:pt x="6579" y="419"/>
                  </a:lnTo>
                  <a:lnTo>
                    <a:pt x="3353" y="2197"/>
                  </a:lnTo>
                  <a:lnTo>
                    <a:pt x="1029" y="5372"/>
                  </a:lnTo>
                  <a:lnTo>
                    <a:pt x="51" y="9461"/>
                  </a:lnTo>
                  <a:lnTo>
                    <a:pt x="0" y="13106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16" name="Shape 32463"/>
            <p:cNvSpPr/>
            <p:nvPr/>
          </p:nvSpPr>
          <p:spPr>
            <a:xfrm>
              <a:off x="4180403" y="450546"/>
              <a:ext cx="20079" cy="20079"/>
            </a:xfrm>
            <a:custGeom>
              <a:avLst/>
              <a:gdLst/>
              <a:ahLst/>
              <a:cxnLst/>
              <a:rect l="0" t="0" r="0" b="0"/>
              <a:pathLst>
                <a:path w="20079" h="20079">
                  <a:moveTo>
                    <a:pt x="10185" y="0"/>
                  </a:moveTo>
                  <a:lnTo>
                    <a:pt x="14275" y="965"/>
                  </a:lnTo>
                  <a:lnTo>
                    <a:pt x="17437" y="3302"/>
                  </a:lnTo>
                  <a:lnTo>
                    <a:pt x="19228" y="6528"/>
                  </a:lnTo>
                  <a:lnTo>
                    <a:pt x="20079" y="10185"/>
                  </a:lnTo>
                  <a:lnTo>
                    <a:pt x="19571" y="13830"/>
                  </a:lnTo>
                  <a:lnTo>
                    <a:pt x="17716" y="17449"/>
                  </a:lnTo>
                  <a:lnTo>
                    <a:pt x="14021" y="19685"/>
                  </a:lnTo>
                  <a:lnTo>
                    <a:pt x="9906" y="20079"/>
                  </a:lnTo>
                  <a:lnTo>
                    <a:pt x="6261" y="19583"/>
                  </a:lnTo>
                  <a:lnTo>
                    <a:pt x="3099" y="17259"/>
                  </a:lnTo>
                  <a:lnTo>
                    <a:pt x="864" y="14033"/>
                  </a:lnTo>
                  <a:lnTo>
                    <a:pt x="0" y="10820"/>
                  </a:lnTo>
                  <a:lnTo>
                    <a:pt x="965" y="6718"/>
                  </a:lnTo>
                  <a:lnTo>
                    <a:pt x="3277" y="3569"/>
                  </a:lnTo>
                  <a:lnTo>
                    <a:pt x="6515" y="876"/>
                  </a:lnTo>
                  <a:lnTo>
                    <a:pt x="101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17" name="Rectangle 514360"/>
            <p:cNvSpPr/>
            <p:nvPr/>
          </p:nvSpPr>
          <p:spPr>
            <a:xfrm>
              <a:off x="3599100" y="33378"/>
              <a:ext cx="271040" cy="38145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9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١٢</a:t>
              </a:r>
              <a:endParaRPr lang="en-US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8" name="Shape 32465"/>
            <p:cNvSpPr/>
            <p:nvPr/>
          </p:nvSpPr>
          <p:spPr>
            <a:xfrm>
              <a:off x="4180403" y="450546"/>
              <a:ext cx="20079" cy="20079"/>
            </a:xfrm>
            <a:custGeom>
              <a:avLst/>
              <a:gdLst/>
              <a:ahLst/>
              <a:cxnLst/>
              <a:rect l="0" t="0" r="0" b="0"/>
              <a:pathLst>
                <a:path w="20079" h="20079">
                  <a:moveTo>
                    <a:pt x="864" y="14033"/>
                  </a:moveTo>
                  <a:lnTo>
                    <a:pt x="3099" y="17259"/>
                  </a:lnTo>
                  <a:lnTo>
                    <a:pt x="6261" y="19583"/>
                  </a:lnTo>
                  <a:lnTo>
                    <a:pt x="9906" y="20079"/>
                  </a:lnTo>
                  <a:lnTo>
                    <a:pt x="14021" y="19685"/>
                  </a:lnTo>
                  <a:lnTo>
                    <a:pt x="17716" y="17449"/>
                  </a:lnTo>
                  <a:lnTo>
                    <a:pt x="19571" y="13830"/>
                  </a:lnTo>
                  <a:lnTo>
                    <a:pt x="20079" y="10185"/>
                  </a:lnTo>
                  <a:lnTo>
                    <a:pt x="19228" y="6528"/>
                  </a:lnTo>
                  <a:lnTo>
                    <a:pt x="17437" y="3302"/>
                  </a:lnTo>
                  <a:lnTo>
                    <a:pt x="14275" y="965"/>
                  </a:lnTo>
                  <a:lnTo>
                    <a:pt x="10185" y="0"/>
                  </a:lnTo>
                  <a:lnTo>
                    <a:pt x="6515" y="876"/>
                  </a:lnTo>
                  <a:lnTo>
                    <a:pt x="3277" y="3569"/>
                  </a:lnTo>
                  <a:lnTo>
                    <a:pt x="965" y="6718"/>
                  </a:lnTo>
                  <a:lnTo>
                    <a:pt x="0" y="10820"/>
                  </a:lnTo>
                  <a:lnTo>
                    <a:pt x="864" y="14033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19" name="Shape 584685"/>
            <p:cNvSpPr/>
            <p:nvPr/>
          </p:nvSpPr>
          <p:spPr>
            <a:xfrm>
              <a:off x="3634520" y="52485"/>
              <a:ext cx="29895" cy="730666"/>
            </a:xfrm>
            <a:custGeom>
              <a:avLst/>
              <a:gdLst/>
              <a:ahLst/>
              <a:cxnLst/>
              <a:rect l="0" t="0" r="0" b="0"/>
              <a:pathLst>
                <a:path w="29895" h="730666">
                  <a:moveTo>
                    <a:pt x="0" y="0"/>
                  </a:moveTo>
                  <a:lnTo>
                    <a:pt x="29895" y="0"/>
                  </a:lnTo>
                  <a:lnTo>
                    <a:pt x="29895" y="730666"/>
                  </a:lnTo>
                  <a:lnTo>
                    <a:pt x="0" y="730666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0" name="Shape 584686"/>
            <p:cNvSpPr/>
            <p:nvPr/>
          </p:nvSpPr>
          <p:spPr>
            <a:xfrm>
              <a:off x="3634520" y="52485"/>
              <a:ext cx="29895" cy="730666"/>
            </a:xfrm>
            <a:custGeom>
              <a:avLst/>
              <a:gdLst/>
              <a:ahLst/>
              <a:cxnLst/>
              <a:rect l="0" t="0" r="0" b="0"/>
              <a:pathLst>
                <a:path w="29895" h="730666">
                  <a:moveTo>
                    <a:pt x="0" y="0"/>
                  </a:moveTo>
                  <a:lnTo>
                    <a:pt x="29895" y="0"/>
                  </a:lnTo>
                  <a:lnTo>
                    <a:pt x="29895" y="730666"/>
                  </a:lnTo>
                  <a:lnTo>
                    <a:pt x="0" y="730666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1" name="Shape 32467"/>
            <p:cNvSpPr/>
            <p:nvPr/>
          </p:nvSpPr>
          <p:spPr>
            <a:xfrm>
              <a:off x="3664416" y="116768"/>
              <a:ext cx="29947" cy="667758"/>
            </a:xfrm>
            <a:custGeom>
              <a:avLst/>
              <a:gdLst/>
              <a:ahLst/>
              <a:cxnLst/>
              <a:rect l="0" t="0" r="0" b="0"/>
              <a:pathLst>
                <a:path w="29947" h="667758">
                  <a:moveTo>
                    <a:pt x="0" y="0"/>
                  </a:moveTo>
                  <a:lnTo>
                    <a:pt x="29947" y="578565"/>
                  </a:lnTo>
                  <a:lnTo>
                    <a:pt x="470" y="667758"/>
                  </a:lnTo>
                  <a:lnTo>
                    <a:pt x="0" y="666383"/>
                  </a:lnTo>
                  <a:lnTo>
                    <a:pt x="0" y="587797"/>
                  </a:lnTo>
                  <a:lnTo>
                    <a:pt x="64" y="587824"/>
                  </a:lnTo>
                  <a:cubicBezTo>
                    <a:pt x="7925" y="587786"/>
                    <a:pt x="14300" y="581309"/>
                    <a:pt x="14262" y="573447"/>
                  </a:cubicBezTo>
                  <a:cubicBezTo>
                    <a:pt x="14237" y="569536"/>
                    <a:pt x="12618" y="565979"/>
                    <a:pt x="10022" y="563407"/>
                  </a:cubicBezTo>
                  <a:lnTo>
                    <a:pt x="0" y="55929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2" name="Shape 584687"/>
            <p:cNvSpPr/>
            <p:nvPr/>
          </p:nvSpPr>
          <p:spPr>
            <a:xfrm>
              <a:off x="3634519" y="52487"/>
              <a:ext cx="29890" cy="730647"/>
            </a:xfrm>
            <a:custGeom>
              <a:avLst/>
              <a:gdLst/>
              <a:ahLst/>
              <a:cxnLst/>
              <a:rect l="0" t="0" r="0" b="0"/>
              <a:pathLst>
                <a:path w="29890" h="730647">
                  <a:moveTo>
                    <a:pt x="0" y="0"/>
                  </a:moveTo>
                  <a:lnTo>
                    <a:pt x="29890" y="0"/>
                  </a:lnTo>
                  <a:lnTo>
                    <a:pt x="29890" y="730647"/>
                  </a:lnTo>
                  <a:lnTo>
                    <a:pt x="0" y="730647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3" name="Shape 584688"/>
            <p:cNvSpPr/>
            <p:nvPr/>
          </p:nvSpPr>
          <p:spPr>
            <a:xfrm>
              <a:off x="3634519" y="52487"/>
              <a:ext cx="29890" cy="730647"/>
            </a:xfrm>
            <a:custGeom>
              <a:avLst/>
              <a:gdLst/>
              <a:ahLst/>
              <a:cxnLst/>
              <a:rect l="0" t="0" r="0" b="0"/>
              <a:pathLst>
                <a:path w="29890" h="730647">
                  <a:moveTo>
                    <a:pt x="0" y="0"/>
                  </a:moveTo>
                  <a:lnTo>
                    <a:pt x="29890" y="0"/>
                  </a:lnTo>
                  <a:lnTo>
                    <a:pt x="29890" y="730647"/>
                  </a:lnTo>
                  <a:lnTo>
                    <a:pt x="0" y="730647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4" name="Shape 32469"/>
            <p:cNvSpPr/>
            <p:nvPr/>
          </p:nvSpPr>
          <p:spPr>
            <a:xfrm>
              <a:off x="3664408" y="116871"/>
              <a:ext cx="29953" cy="667656"/>
            </a:xfrm>
            <a:custGeom>
              <a:avLst/>
              <a:gdLst/>
              <a:ahLst/>
              <a:cxnLst/>
              <a:rect l="0" t="0" r="0" b="0"/>
              <a:pathLst>
                <a:path w="29953" h="667656">
                  <a:moveTo>
                    <a:pt x="0" y="0"/>
                  </a:moveTo>
                  <a:lnTo>
                    <a:pt x="29953" y="578451"/>
                  </a:lnTo>
                  <a:lnTo>
                    <a:pt x="476" y="667656"/>
                  </a:lnTo>
                  <a:lnTo>
                    <a:pt x="0" y="666262"/>
                  </a:lnTo>
                  <a:lnTo>
                    <a:pt x="0" y="587709"/>
                  </a:lnTo>
                  <a:lnTo>
                    <a:pt x="83" y="587709"/>
                  </a:lnTo>
                  <a:cubicBezTo>
                    <a:pt x="7931" y="587684"/>
                    <a:pt x="14294" y="581207"/>
                    <a:pt x="14256" y="573346"/>
                  </a:cubicBezTo>
                  <a:cubicBezTo>
                    <a:pt x="14243" y="569434"/>
                    <a:pt x="12627" y="565878"/>
                    <a:pt x="10031" y="563303"/>
                  </a:cubicBezTo>
                  <a:lnTo>
                    <a:pt x="0" y="5591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5" name="Shape 32470"/>
            <p:cNvSpPr/>
            <p:nvPr/>
          </p:nvSpPr>
          <p:spPr>
            <a:xfrm>
              <a:off x="3604255" y="642479"/>
              <a:ext cx="57873" cy="82969"/>
            </a:xfrm>
            <a:custGeom>
              <a:avLst/>
              <a:gdLst/>
              <a:ahLst/>
              <a:cxnLst/>
              <a:rect l="0" t="0" r="0" b="0"/>
              <a:pathLst>
                <a:path w="57873" h="82969">
                  <a:moveTo>
                    <a:pt x="57873" y="0"/>
                  </a:moveTo>
                  <a:lnTo>
                    <a:pt x="57873" y="37502"/>
                  </a:lnTo>
                  <a:lnTo>
                    <a:pt x="53073" y="38059"/>
                  </a:lnTo>
                  <a:cubicBezTo>
                    <a:pt x="48374" y="40713"/>
                    <a:pt x="46660" y="46708"/>
                    <a:pt x="49327" y="51432"/>
                  </a:cubicBezTo>
                  <a:cubicBezTo>
                    <a:pt x="50635" y="53781"/>
                    <a:pt x="52797" y="55382"/>
                    <a:pt x="55218" y="56066"/>
                  </a:cubicBezTo>
                  <a:lnTo>
                    <a:pt x="57873" y="55758"/>
                  </a:lnTo>
                  <a:lnTo>
                    <a:pt x="57873" y="82969"/>
                  </a:lnTo>
                  <a:lnTo>
                    <a:pt x="0" y="78940"/>
                  </a:lnTo>
                  <a:lnTo>
                    <a:pt x="36398" y="9052"/>
                  </a:lnTo>
                  <a:lnTo>
                    <a:pt x="5787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6" name="Shape 32471"/>
            <p:cNvSpPr/>
            <p:nvPr/>
          </p:nvSpPr>
          <p:spPr>
            <a:xfrm>
              <a:off x="3662128" y="500973"/>
              <a:ext cx="335688" cy="225921"/>
            </a:xfrm>
            <a:custGeom>
              <a:avLst/>
              <a:gdLst/>
              <a:ahLst/>
              <a:cxnLst/>
              <a:rect l="0" t="0" r="0" b="0"/>
              <a:pathLst>
                <a:path w="335688" h="225921">
                  <a:moveTo>
                    <a:pt x="335688" y="0"/>
                  </a:moveTo>
                  <a:lnTo>
                    <a:pt x="20753" y="225921"/>
                  </a:lnTo>
                  <a:lnTo>
                    <a:pt x="0" y="224476"/>
                  </a:lnTo>
                  <a:lnTo>
                    <a:pt x="0" y="197265"/>
                  </a:lnTo>
                  <a:lnTo>
                    <a:pt x="4789" y="196710"/>
                  </a:lnTo>
                  <a:cubicBezTo>
                    <a:pt x="9501" y="194069"/>
                    <a:pt x="11202" y="188037"/>
                    <a:pt x="8561" y="183338"/>
                  </a:cubicBezTo>
                  <a:cubicBezTo>
                    <a:pt x="7246" y="180982"/>
                    <a:pt x="5087" y="179381"/>
                    <a:pt x="2667" y="178699"/>
                  </a:cubicBezTo>
                  <a:lnTo>
                    <a:pt x="0" y="179008"/>
                  </a:lnTo>
                  <a:lnTo>
                    <a:pt x="0" y="141507"/>
                  </a:lnTo>
                  <a:lnTo>
                    <a:pt x="3356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7" name="Shape 32472"/>
            <p:cNvSpPr/>
            <p:nvPr/>
          </p:nvSpPr>
          <p:spPr>
            <a:xfrm>
              <a:off x="3604255" y="642493"/>
              <a:ext cx="57873" cy="82965"/>
            </a:xfrm>
            <a:custGeom>
              <a:avLst/>
              <a:gdLst/>
              <a:ahLst/>
              <a:cxnLst/>
              <a:rect l="0" t="0" r="0" b="0"/>
              <a:pathLst>
                <a:path w="57873" h="82965">
                  <a:moveTo>
                    <a:pt x="57873" y="0"/>
                  </a:moveTo>
                  <a:lnTo>
                    <a:pt x="57873" y="37494"/>
                  </a:lnTo>
                  <a:lnTo>
                    <a:pt x="53074" y="38059"/>
                  </a:lnTo>
                  <a:cubicBezTo>
                    <a:pt x="48362" y="40701"/>
                    <a:pt x="46660" y="46695"/>
                    <a:pt x="49327" y="51407"/>
                  </a:cubicBezTo>
                  <a:lnTo>
                    <a:pt x="57873" y="56413"/>
                  </a:lnTo>
                  <a:lnTo>
                    <a:pt x="57873" y="82965"/>
                  </a:lnTo>
                  <a:lnTo>
                    <a:pt x="0" y="78928"/>
                  </a:lnTo>
                  <a:lnTo>
                    <a:pt x="36398" y="9052"/>
                  </a:lnTo>
                  <a:lnTo>
                    <a:pt x="5787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8" name="Shape 32473"/>
            <p:cNvSpPr/>
            <p:nvPr/>
          </p:nvSpPr>
          <p:spPr>
            <a:xfrm>
              <a:off x="3662128" y="500990"/>
              <a:ext cx="335681" cy="225918"/>
            </a:xfrm>
            <a:custGeom>
              <a:avLst/>
              <a:gdLst/>
              <a:ahLst/>
              <a:cxnLst/>
              <a:rect l="0" t="0" r="0" b="0"/>
              <a:pathLst>
                <a:path w="335681" h="225918">
                  <a:moveTo>
                    <a:pt x="335680" y="0"/>
                  </a:moveTo>
                  <a:lnTo>
                    <a:pt x="335681" y="2"/>
                  </a:lnTo>
                  <a:lnTo>
                    <a:pt x="20766" y="225918"/>
                  </a:lnTo>
                  <a:lnTo>
                    <a:pt x="0" y="224469"/>
                  </a:lnTo>
                  <a:lnTo>
                    <a:pt x="0" y="197917"/>
                  </a:lnTo>
                  <a:lnTo>
                    <a:pt x="39" y="197940"/>
                  </a:lnTo>
                  <a:cubicBezTo>
                    <a:pt x="1665" y="197940"/>
                    <a:pt x="3290" y="197521"/>
                    <a:pt x="4802" y="196695"/>
                  </a:cubicBezTo>
                  <a:cubicBezTo>
                    <a:pt x="9513" y="194066"/>
                    <a:pt x="11202" y="188033"/>
                    <a:pt x="8561" y="183322"/>
                  </a:cubicBezTo>
                  <a:cubicBezTo>
                    <a:pt x="7240" y="180966"/>
                    <a:pt x="5081" y="179366"/>
                    <a:pt x="2662" y="178684"/>
                  </a:cubicBezTo>
                  <a:lnTo>
                    <a:pt x="0" y="178998"/>
                  </a:lnTo>
                  <a:lnTo>
                    <a:pt x="0" y="141504"/>
                  </a:lnTo>
                  <a:lnTo>
                    <a:pt x="3356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29" name="Rectangle 32474"/>
            <p:cNvSpPr/>
            <p:nvPr/>
          </p:nvSpPr>
          <p:spPr>
            <a:xfrm>
              <a:off x="3875500" y="112508"/>
              <a:ext cx="61174" cy="40884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5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0" name="Rectangle 32475"/>
            <p:cNvSpPr/>
            <p:nvPr/>
          </p:nvSpPr>
          <p:spPr>
            <a:xfrm>
              <a:off x="4052024" y="300672"/>
              <a:ext cx="85388" cy="40884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5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٢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1" name="Rectangle 32476"/>
            <p:cNvSpPr/>
            <p:nvPr/>
          </p:nvSpPr>
          <p:spPr>
            <a:xfrm>
              <a:off x="4045667" y="765687"/>
              <a:ext cx="74683" cy="40884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5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٤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2" name="Rectangle 32477"/>
            <p:cNvSpPr/>
            <p:nvPr/>
          </p:nvSpPr>
          <p:spPr>
            <a:xfrm>
              <a:off x="3842927" y="954123"/>
              <a:ext cx="104505" cy="40884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5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٥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3" name="Rectangle 32478"/>
            <p:cNvSpPr/>
            <p:nvPr/>
          </p:nvSpPr>
          <p:spPr>
            <a:xfrm>
              <a:off x="3607847" y="937023"/>
              <a:ext cx="120085" cy="51228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9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٦</a:t>
              </a:r>
              <a:endParaRPr lang="en-US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4" name="Rectangle 32479"/>
            <p:cNvSpPr/>
            <p:nvPr/>
          </p:nvSpPr>
          <p:spPr>
            <a:xfrm>
              <a:off x="3371675" y="947137"/>
              <a:ext cx="101956" cy="40884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5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٧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5" name="Rectangle 514356"/>
            <p:cNvSpPr/>
            <p:nvPr/>
          </p:nvSpPr>
          <p:spPr>
            <a:xfrm>
              <a:off x="3168777" y="765687"/>
              <a:ext cx="101956" cy="40884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5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٨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6" name="Rectangle 514365"/>
            <p:cNvSpPr/>
            <p:nvPr/>
          </p:nvSpPr>
          <p:spPr>
            <a:xfrm>
              <a:off x="3101784" y="454809"/>
              <a:ext cx="116892" cy="51228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9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٩</a:t>
              </a:r>
              <a:endParaRPr lang="en-US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7" name="Rectangle 514362"/>
            <p:cNvSpPr/>
            <p:nvPr/>
          </p:nvSpPr>
          <p:spPr>
            <a:xfrm>
              <a:off x="3189938" y="300672"/>
              <a:ext cx="283693" cy="30705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500" b="1" dirty="0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١٠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8" name="Rectangle 32483"/>
            <p:cNvSpPr/>
            <p:nvPr/>
          </p:nvSpPr>
          <p:spPr>
            <a:xfrm>
              <a:off x="3375684" y="112508"/>
              <a:ext cx="329649" cy="32846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500" b="1" dirty="0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١١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9" name="Rectangle 32484"/>
            <p:cNvSpPr/>
            <p:nvPr/>
          </p:nvSpPr>
          <p:spPr>
            <a:xfrm>
              <a:off x="4074706" y="469938"/>
              <a:ext cx="160725" cy="51228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9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٣</a:t>
              </a:r>
              <a:endParaRPr lang="en-US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0" name="Shape 32485"/>
            <p:cNvSpPr/>
            <p:nvPr/>
          </p:nvSpPr>
          <p:spPr>
            <a:xfrm>
              <a:off x="4081694" y="1057612"/>
              <a:ext cx="367195" cy="431889"/>
            </a:xfrm>
            <a:custGeom>
              <a:avLst/>
              <a:gdLst/>
              <a:ahLst/>
              <a:cxnLst/>
              <a:rect l="0" t="0" r="0" b="0"/>
              <a:pathLst>
                <a:path w="367195" h="431889">
                  <a:moveTo>
                    <a:pt x="206515" y="0"/>
                  </a:moveTo>
                  <a:cubicBezTo>
                    <a:pt x="367195" y="272821"/>
                    <a:pt x="143294" y="431889"/>
                    <a:pt x="0" y="305041"/>
                  </a:cubicBezTo>
                </a:path>
              </a:pathLst>
            </a:custGeom>
            <a:ln w="12192" cap="flat">
              <a:miter lim="127000"/>
            </a:ln>
          </p:spPr>
          <p:style>
            <a:lnRef idx="1">
              <a:srgbClr val="ED752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1" name="Shape 32487"/>
            <p:cNvSpPr/>
            <p:nvPr/>
          </p:nvSpPr>
          <p:spPr>
            <a:xfrm>
              <a:off x="4366771" y="700516"/>
              <a:ext cx="301879" cy="405650"/>
            </a:xfrm>
            <a:custGeom>
              <a:avLst/>
              <a:gdLst/>
              <a:ahLst/>
              <a:cxnLst/>
              <a:rect l="0" t="0" r="0" b="0"/>
              <a:pathLst>
                <a:path w="301879" h="405650">
                  <a:moveTo>
                    <a:pt x="26327" y="0"/>
                  </a:moveTo>
                  <a:cubicBezTo>
                    <a:pt x="301879" y="155931"/>
                    <a:pt x="187528" y="405650"/>
                    <a:pt x="0" y="367437"/>
                  </a:cubicBezTo>
                </a:path>
              </a:pathLst>
            </a:custGeom>
            <a:ln w="12192" cap="flat">
              <a:miter lim="127000"/>
            </a:ln>
          </p:spPr>
          <p:style>
            <a:lnRef idx="1">
              <a:srgbClr val="ED752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2" name="Shape 32488"/>
            <p:cNvSpPr/>
            <p:nvPr/>
          </p:nvSpPr>
          <p:spPr>
            <a:xfrm>
              <a:off x="4307529" y="1040564"/>
              <a:ext cx="95415" cy="68631"/>
            </a:xfrm>
            <a:custGeom>
              <a:avLst/>
              <a:gdLst/>
              <a:ahLst/>
              <a:cxnLst/>
              <a:rect l="0" t="0" r="0" b="0"/>
              <a:pathLst>
                <a:path w="95415" h="68631">
                  <a:moveTo>
                    <a:pt x="95415" y="0"/>
                  </a:moveTo>
                  <a:lnTo>
                    <a:pt x="64059" y="27674"/>
                  </a:lnTo>
                  <a:lnTo>
                    <a:pt x="72555" y="68631"/>
                  </a:lnTo>
                  <a:lnTo>
                    <a:pt x="0" y="6350"/>
                  </a:lnTo>
                  <a:lnTo>
                    <a:pt x="9541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3" name="Shape 32489"/>
            <p:cNvSpPr/>
            <p:nvPr/>
          </p:nvSpPr>
          <p:spPr>
            <a:xfrm>
              <a:off x="4299191" y="336145"/>
              <a:ext cx="342417" cy="334099"/>
            </a:xfrm>
            <a:custGeom>
              <a:avLst/>
              <a:gdLst/>
              <a:ahLst/>
              <a:cxnLst/>
              <a:rect l="0" t="0" r="0" b="0"/>
              <a:pathLst>
                <a:path w="342417" h="334099">
                  <a:moveTo>
                    <a:pt x="0" y="2731"/>
                  </a:moveTo>
                  <a:cubicBezTo>
                    <a:pt x="316611" y="0"/>
                    <a:pt x="342417" y="273431"/>
                    <a:pt x="160922" y="334099"/>
                  </a:cubicBezTo>
                </a:path>
              </a:pathLst>
            </a:custGeom>
            <a:ln w="12192" cap="flat">
              <a:miter lim="127000"/>
            </a:ln>
          </p:spPr>
          <p:style>
            <a:lnRef idx="1">
              <a:srgbClr val="ED752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4" name="Shape 32490"/>
            <p:cNvSpPr/>
            <p:nvPr/>
          </p:nvSpPr>
          <p:spPr>
            <a:xfrm>
              <a:off x="4398281" y="628438"/>
              <a:ext cx="93980" cy="70866"/>
            </a:xfrm>
            <a:custGeom>
              <a:avLst/>
              <a:gdLst/>
              <a:ahLst/>
              <a:cxnLst/>
              <a:rect l="0" t="0" r="0" b="0"/>
              <a:pathLst>
                <a:path w="93980" h="70866">
                  <a:moveTo>
                    <a:pt x="79451" y="0"/>
                  </a:moveTo>
                  <a:lnTo>
                    <a:pt x="66142" y="39662"/>
                  </a:lnTo>
                  <a:lnTo>
                    <a:pt x="93980" y="70866"/>
                  </a:lnTo>
                  <a:lnTo>
                    <a:pt x="0" y="53213"/>
                  </a:lnTo>
                  <a:lnTo>
                    <a:pt x="7945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5" name="Shape 32491"/>
            <p:cNvSpPr/>
            <p:nvPr/>
          </p:nvSpPr>
          <p:spPr>
            <a:xfrm>
              <a:off x="216172" y="142385"/>
              <a:ext cx="1096963" cy="1096950"/>
            </a:xfrm>
            <a:custGeom>
              <a:avLst/>
              <a:gdLst/>
              <a:ahLst/>
              <a:cxnLst/>
              <a:rect l="0" t="0" r="0" b="0"/>
              <a:pathLst>
                <a:path w="1096963" h="1096950">
                  <a:moveTo>
                    <a:pt x="548500" y="0"/>
                  </a:moveTo>
                  <a:lnTo>
                    <a:pt x="548475" y="0"/>
                  </a:lnTo>
                  <a:lnTo>
                    <a:pt x="548424" y="0"/>
                  </a:lnTo>
                  <a:cubicBezTo>
                    <a:pt x="397497" y="0"/>
                    <a:pt x="260426" y="61620"/>
                    <a:pt x="161036" y="161010"/>
                  </a:cubicBezTo>
                  <a:cubicBezTo>
                    <a:pt x="61620" y="260401"/>
                    <a:pt x="0" y="397510"/>
                    <a:pt x="0" y="548450"/>
                  </a:cubicBezTo>
                  <a:lnTo>
                    <a:pt x="0" y="548475"/>
                  </a:lnTo>
                  <a:lnTo>
                    <a:pt x="0" y="548513"/>
                  </a:lnTo>
                  <a:cubicBezTo>
                    <a:pt x="0" y="699440"/>
                    <a:pt x="61620" y="836537"/>
                    <a:pt x="161011" y="935927"/>
                  </a:cubicBezTo>
                  <a:cubicBezTo>
                    <a:pt x="260413" y="1035291"/>
                    <a:pt x="397510" y="1096950"/>
                    <a:pt x="548450" y="1096950"/>
                  </a:cubicBezTo>
                  <a:lnTo>
                    <a:pt x="548475" y="1096950"/>
                  </a:lnTo>
                  <a:lnTo>
                    <a:pt x="548526" y="1096950"/>
                  </a:lnTo>
                  <a:cubicBezTo>
                    <a:pt x="699465" y="1096950"/>
                    <a:pt x="836536" y="1035317"/>
                    <a:pt x="935926" y="935952"/>
                  </a:cubicBezTo>
                  <a:cubicBezTo>
                    <a:pt x="1035329" y="836537"/>
                    <a:pt x="1096950" y="699440"/>
                    <a:pt x="1096963" y="548513"/>
                  </a:cubicBezTo>
                  <a:lnTo>
                    <a:pt x="1096963" y="548475"/>
                  </a:lnTo>
                  <a:lnTo>
                    <a:pt x="1096963" y="548424"/>
                  </a:lnTo>
                  <a:cubicBezTo>
                    <a:pt x="1096950" y="397497"/>
                    <a:pt x="1035329" y="260414"/>
                    <a:pt x="935939" y="161010"/>
                  </a:cubicBezTo>
                  <a:cubicBezTo>
                    <a:pt x="836549" y="61620"/>
                    <a:pt x="699440" y="0"/>
                    <a:pt x="548500" y="0"/>
                  </a:cubicBezTo>
                  <a:close/>
                </a:path>
              </a:pathLst>
            </a:custGeom>
            <a:ln w="6096" cap="flat">
              <a:miter lim="127000"/>
            </a:ln>
          </p:spPr>
          <p:style>
            <a:lnRef idx="1">
              <a:srgbClr val="635A5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6" name="Shape 32492"/>
            <p:cNvSpPr/>
            <p:nvPr/>
          </p:nvSpPr>
          <p:spPr>
            <a:xfrm>
              <a:off x="73794" y="0"/>
              <a:ext cx="1381722" cy="1381710"/>
            </a:xfrm>
            <a:custGeom>
              <a:avLst/>
              <a:gdLst/>
              <a:ahLst/>
              <a:cxnLst/>
              <a:rect l="0" t="0" r="0" b="0"/>
              <a:pathLst>
                <a:path w="1381722" h="1381710">
                  <a:moveTo>
                    <a:pt x="690855" y="0"/>
                  </a:moveTo>
                  <a:cubicBezTo>
                    <a:pt x="1071359" y="0"/>
                    <a:pt x="1381722" y="310362"/>
                    <a:pt x="1381722" y="690855"/>
                  </a:cubicBezTo>
                  <a:cubicBezTo>
                    <a:pt x="1381722" y="1071372"/>
                    <a:pt x="1071359" y="1381710"/>
                    <a:pt x="690855" y="1381710"/>
                  </a:cubicBezTo>
                  <a:cubicBezTo>
                    <a:pt x="310350" y="1381710"/>
                    <a:pt x="0" y="1071372"/>
                    <a:pt x="0" y="690855"/>
                  </a:cubicBezTo>
                  <a:cubicBezTo>
                    <a:pt x="0" y="310362"/>
                    <a:pt x="310350" y="0"/>
                    <a:pt x="69085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DCD5D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7" name="Shape 32493"/>
            <p:cNvSpPr/>
            <p:nvPr/>
          </p:nvSpPr>
          <p:spPr>
            <a:xfrm>
              <a:off x="73794" y="0"/>
              <a:ext cx="1381722" cy="1381710"/>
            </a:xfrm>
            <a:custGeom>
              <a:avLst/>
              <a:gdLst/>
              <a:ahLst/>
              <a:cxnLst/>
              <a:rect l="0" t="0" r="0" b="0"/>
              <a:pathLst>
                <a:path w="1381722" h="1381710">
                  <a:moveTo>
                    <a:pt x="690855" y="0"/>
                  </a:moveTo>
                  <a:cubicBezTo>
                    <a:pt x="1071359" y="0"/>
                    <a:pt x="1381722" y="310362"/>
                    <a:pt x="1381722" y="690855"/>
                  </a:cubicBezTo>
                  <a:cubicBezTo>
                    <a:pt x="1381722" y="1071372"/>
                    <a:pt x="1071359" y="1381710"/>
                    <a:pt x="690855" y="1381710"/>
                  </a:cubicBezTo>
                  <a:cubicBezTo>
                    <a:pt x="310350" y="1381710"/>
                    <a:pt x="0" y="1071372"/>
                    <a:pt x="0" y="690855"/>
                  </a:cubicBezTo>
                  <a:cubicBezTo>
                    <a:pt x="0" y="310362"/>
                    <a:pt x="310350" y="0"/>
                    <a:pt x="690855" y="0"/>
                  </a:cubicBezTo>
                  <a:close/>
                </a:path>
              </a:pathLst>
            </a:custGeom>
            <a:ln w="24371" cap="flat">
              <a:miter lim="127000"/>
            </a:ln>
          </p:spPr>
          <p:style>
            <a:lnRef idx="1">
              <a:srgbClr val="9D938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49" name="Shape 32496"/>
            <p:cNvSpPr/>
            <p:nvPr/>
          </p:nvSpPr>
          <p:spPr>
            <a:xfrm>
              <a:off x="741249" y="666424"/>
              <a:ext cx="50203" cy="50203"/>
            </a:xfrm>
            <a:custGeom>
              <a:avLst/>
              <a:gdLst/>
              <a:ahLst/>
              <a:cxnLst/>
              <a:rect l="0" t="0" r="0" b="0"/>
              <a:pathLst>
                <a:path w="50203" h="50203">
                  <a:moveTo>
                    <a:pt x="25438" y="178"/>
                  </a:moveTo>
                  <a:cubicBezTo>
                    <a:pt x="39167" y="357"/>
                    <a:pt x="50203" y="11710"/>
                    <a:pt x="50025" y="25426"/>
                  </a:cubicBezTo>
                  <a:cubicBezTo>
                    <a:pt x="49848" y="39167"/>
                    <a:pt x="38507" y="50203"/>
                    <a:pt x="24778" y="50013"/>
                  </a:cubicBezTo>
                  <a:cubicBezTo>
                    <a:pt x="11062" y="49823"/>
                    <a:pt x="0" y="38494"/>
                    <a:pt x="178" y="24766"/>
                  </a:cubicBezTo>
                  <a:cubicBezTo>
                    <a:pt x="356" y="11037"/>
                    <a:pt x="11710" y="0"/>
                    <a:pt x="25438" y="178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26231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0" name="Shape 32497"/>
            <p:cNvSpPr/>
            <p:nvPr/>
          </p:nvSpPr>
          <p:spPr>
            <a:xfrm>
              <a:off x="741249" y="666425"/>
              <a:ext cx="50203" cy="50203"/>
            </a:xfrm>
            <a:custGeom>
              <a:avLst/>
              <a:gdLst/>
              <a:ahLst/>
              <a:cxnLst/>
              <a:rect l="0" t="0" r="0" b="0"/>
              <a:pathLst>
                <a:path w="50203" h="50203">
                  <a:moveTo>
                    <a:pt x="25438" y="178"/>
                  </a:moveTo>
                  <a:cubicBezTo>
                    <a:pt x="39167" y="355"/>
                    <a:pt x="50203" y="11709"/>
                    <a:pt x="50025" y="25425"/>
                  </a:cubicBezTo>
                  <a:cubicBezTo>
                    <a:pt x="49848" y="39167"/>
                    <a:pt x="38507" y="50203"/>
                    <a:pt x="24778" y="50012"/>
                  </a:cubicBezTo>
                  <a:cubicBezTo>
                    <a:pt x="11062" y="49822"/>
                    <a:pt x="0" y="38494"/>
                    <a:pt x="178" y="24764"/>
                  </a:cubicBezTo>
                  <a:cubicBezTo>
                    <a:pt x="356" y="11036"/>
                    <a:pt x="11710" y="0"/>
                    <a:pt x="25438" y="178"/>
                  </a:cubicBezTo>
                  <a:close/>
                </a:path>
              </a:pathLst>
            </a:custGeom>
            <a:ln w="2629" cap="flat">
              <a:miter lim="127000"/>
            </a:ln>
          </p:spPr>
          <p:style>
            <a:lnRef idx="1">
              <a:srgbClr val="26231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1" name="Shape 32498"/>
            <p:cNvSpPr/>
            <p:nvPr/>
          </p:nvSpPr>
          <p:spPr>
            <a:xfrm>
              <a:off x="756628" y="23450"/>
              <a:ext cx="31204" cy="118681"/>
            </a:xfrm>
            <a:custGeom>
              <a:avLst/>
              <a:gdLst/>
              <a:ahLst/>
              <a:cxnLst/>
              <a:rect l="0" t="0" r="0" b="0"/>
              <a:pathLst>
                <a:path w="31204" h="118681">
                  <a:moveTo>
                    <a:pt x="0" y="0"/>
                  </a:moveTo>
                  <a:lnTo>
                    <a:pt x="31204" y="432"/>
                  </a:lnTo>
                  <a:lnTo>
                    <a:pt x="12776" y="11868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2" name="Shape 32499"/>
            <p:cNvSpPr/>
            <p:nvPr/>
          </p:nvSpPr>
          <p:spPr>
            <a:xfrm>
              <a:off x="756628" y="23450"/>
              <a:ext cx="31204" cy="118681"/>
            </a:xfrm>
            <a:custGeom>
              <a:avLst/>
              <a:gdLst/>
              <a:ahLst/>
              <a:cxnLst/>
              <a:rect l="0" t="0" r="0" b="0"/>
              <a:pathLst>
                <a:path w="31204" h="118681">
                  <a:moveTo>
                    <a:pt x="0" y="0"/>
                  </a:moveTo>
                  <a:lnTo>
                    <a:pt x="31204" y="432"/>
                  </a:lnTo>
                  <a:lnTo>
                    <a:pt x="12776" y="11868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3" name="Shape 32500"/>
            <p:cNvSpPr/>
            <p:nvPr/>
          </p:nvSpPr>
          <p:spPr>
            <a:xfrm>
              <a:off x="426362" y="102554"/>
              <a:ext cx="69825" cy="111595"/>
            </a:xfrm>
            <a:custGeom>
              <a:avLst/>
              <a:gdLst/>
              <a:ahLst/>
              <a:cxnLst/>
              <a:rect l="0" t="0" r="0" b="0"/>
              <a:pathLst>
                <a:path w="69825" h="111595">
                  <a:moveTo>
                    <a:pt x="27648" y="0"/>
                  </a:moveTo>
                  <a:lnTo>
                    <a:pt x="69825" y="111595"/>
                  </a:lnTo>
                  <a:lnTo>
                    <a:pt x="0" y="15240"/>
                  </a:lnTo>
                  <a:lnTo>
                    <a:pt x="2764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4" name="Shape 32501"/>
            <p:cNvSpPr/>
            <p:nvPr/>
          </p:nvSpPr>
          <p:spPr>
            <a:xfrm>
              <a:off x="426362" y="102554"/>
              <a:ext cx="69825" cy="111595"/>
            </a:xfrm>
            <a:custGeom>
              <a:avLst/>
              <a:gdLst/>
              <a:ahLst/>
              <a:cxnLst/>
              <a:rect l="0" t="0" r="0" b="0"/>
              <a:pathLst>
                <a:path w="69825" h="111595">
                  <a:moveTo>
                    <a:pt x="0" y="15240"/>
                  </a:moveTo>
                  <a:lnTo>
                    <a:pt x="27648" y="0"/>
                  </a:lnTo>
                  <a:lnTo>
                    <a:pt x="69825" y="111595"/>
                  </a:lnTo>
                  <a:lnTo>
                    <a:pt x="0" y="1524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5" name="Shape 32502"/>
            <p:cNvSpPr/>
            <p:nvPr/>
          </p:nvSpPr>
          <p:spPr>
            <a:xfrm>
              <a:off x="184659" y="338107"/>
              <a:ext cx="108496" cy="76721"/>
            </a:xfrm>
            <a:custGeom>
              <a:avLst/>
              <a:gdLst/>
              <a:ahLst/>
              <a:cxnLst/>
              <a:rect l="0" t="0" r="0" b="0"/>
              <a:pathLst>
                <a:path w="108496" h="76721">
                  <a:moveTo>
                    <a:pt x="15977" y="0"/>
                  </a:moveTo>
                  <a:lnTo>
                    <a:pt x="108496" y="76721"/>
                  </a:lnTo>
                  <a:lnTo>
                    <a:pt x="0" y="27851"/>
                  </a:lnTo>
                  <a:lnTo>
                    <a:pt x="1597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6" name="Shape 32503"/>
            <p:cNvSpPr/>
            <p:nvPr/>
          </p:nvSpPr>
          <p:spPr>
            <a:xfrm>
              <a:off x="184659" y="338107"/>
              <a:ext cx="108496" cy="76721"/>
            </a:xfrm>
            <a:custGeom>
              <a:avLst/>
              <a:gdLst/>
              <a:ahLst/>
              <a:cxnLst/>
              <a:rect l="0" t="0" r="0" b="0"/>
              <a:pathLst>
                <a:path w="108496" h="76721">
                  <a:moveTo>
                    <a:pt x="0" y="27851"/>
                  </a:moveTo>
                  <a:lnTo>
                    <a:pt x="15977" y="0"/>
                  </a:lnTo>
                  <a:lnTo>
                    <a:pt x="108496" y="76721"/>
                  </a:lnTo>
                  <a:lnTo>
                    <a:pt x="0" y="27851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7" name="Shape 32504"/>
            <p:cNvSpPr/>
            <p:nvPr/>
          </p:nvSpPr>
          <p:spPr>
            <a:xfrm>
              <a:off x="1240903" y="352115"/>
              <a:ext cx="111595" cy="69812"/>
            </a:xfrm>
            <a:custGeom>
              <a:avLst/>
              <a:gdLst/>
              <a:ahLst/>
              <a:cxnLst/>
              <a:rect l="0" t="0" r="0" b="0"/>
              <a:pathLst>
                <a:path w="111595" h="69812">
                  <a:moveTo>
                    <a:pt x="96368" y="0"/>
                  </a:moveTo>
                  <a:lnTo>
                    <a:pt x="111595" y="27636"/>
                  </a:lnTo>
                  <a:lnTo>
                    <a:pt x="0" y="69812"/>
                  </a:lnTo>
                  <a:lnTo>
                    <a:pt x="963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8" name="Shape 32505"/>
            <p:cNvSpPr/>
            <p:nvPr/>
          </p:nvSpPr>
          <p:spPr>
            <a:xfrm>
              <a:off x="1240903" y="352115"/>
              <a:ext cx="111595" cy="69812"/>
            </a:xfrm>
            <a:custGeom>
              <a:avLst/>
              <a:gdLst/>
              <a:ahLst/>
              <a:cxnLst/>
              <a:rect l="0" t="0" r="0" b="0"/>
              <a:pathLst>
                <a:path w="111595" h="69812">
                  <a:moveTo>
                    <a:pt x="96368" y="0"/>
                  </a:moveTo>
                  <a:lnTo>
                    <a:pt x="111595" y="27636"/>
                  </a:lnTo>
                  <a:lnTo>
                    <a:pt x="0" y="69812"/>
                  </a:lnTo>
                  <a:lnTo>
                    <a:pt x="963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59" name="Shape 32506"/>
            <p:cNvSpPr/>
            <p:nvPr/>
          </p:nvSpPr>
          <p:spPr>
            <a:xfrm>
              <a:off x="1040886" y="109514"/>
              <a:ext cx="75438" cy="108496"/>
            </a:xfrm>
            <a:custGeom>
              <a:avLst/>
              <a:gdLst/>
              <a:ahLst/>
              <a:cxnLst/>
              <a:rect l="0" t="0" r="0" b="0"/>
              <a:pathLst>
                <a:path w="75438" h="108496">
                  <a:moveTo>
                    <a:pt x="48222" y="0"/>
                  </a:moveTo>
                  <a:lnTo>
                    <a:pt x="75438" y="15951"/>
                  </a:lnTo>
                  <a:lnTo>
                    <a:pt x="0" y="108496"/>
                  </a:lnTo>
                  <a:lnTo>
                    <a:pt x="4822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0" name="Shape 32507"/>
            <p:cNvSpPr/>
            <p:nvPr/>
          </p:nvSpPr>
          <p:spPr>
            <a:xfrm>
              <a:off x="1040886" y="109514"/>
              <a:ext cx="75438" cy="108496"/>
            </a:xfrm>
            <a:custGeom>
              <a:avLst/>
              <a:gdLst/>
              <a:ahLst/>
              <a:cxnLst/>
              <a:rect l="0" t="0" r="0" b="0"/>
              <a:pathLst>
                <a:path w="75438" h="108496">
                  <a:moveTo>
                    <a:pt x="48222" y="0"/>
                  </a:moveTo>
                  <a:lnTo>
                    <a:pt x="75438" y="15951"/>
                  </a:lnTo>
                  <a:lnTo>
                    <a:pt x="0" y="108496"/>
                  </a:lnTo>
                  <a:lnTo>
                    <a:pt x="4822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1" name="Shape 32510"/>
            <p:cNvSpPr/>
            <p:nvPr/>
          </p:nvSpPr>
          <p:spPr>
            <a:xfrm>
              <a:off x="640747" y="113732"/>
              <a:ext cx="19634" cy="20066"/>
            </a:xfrm>
            <a:custGeom>
              <a:avLst/>
              <a:gdLst/>
              <a:ahLst/>
              <a:cxnLst/>
              <a:rect l="0" t="0" r="0" b="0"/>
              <a:pathLst>
                <a:path w="19634" h="20066">
                  <a:moveTo>
                    <a:pt x="12052" y="0"/>
                  </a:moveTo>
                  <a:lnTo>
                    <a:pt x="15227" y="1867"/>
                  </a:lnTo>
                  <a:lnTo>
                    <a:pt x="17907" y="4635"/>
                  </a:lnTo>
                  <a:lnTo>
                    <a:pt x="19215" y="8306"/>
                  </a:lnTo>
                  <a:lnTo>
                    <a:pt x="19634" y="12408"/>
                  </a:lnTo>
                  <a:lnTo>
                    <a:pt x="17755" y="16040"/>
                  </a:lnTo>
                  <a:lnTo>
                    <a:pt x="15456" y="18758"/>
                  </a:lnTo>
                  <a:lnTo>
                    <a:pt x="11760" y="20066"/>
                  </a:lnTo>
                  <a:lnTo>
                    <a:pt x="7658" y="20015"/>
                  </a:lnTo>
                  <a:lnTo>
                    <a:pt x="4496" y="18618"/>
                  </a:lnTo>
                  <a:lnTo>
                    <a:pt x="1321" y="15825"/>
                  </a:lnTo>
                  <a:lnTo>
                    <a:pt x="0" y="12612"/>
                  </a:lnTo>
                  <a:lnTo>
                    <a:pt x="63" y="8052"/>
                  </a:lnTo>
                  <a:lnTo>
                    <a:pt x="1486" y="4407"/>
                  </a:lnTo>
                  <a:lnTo>
                    <a:pt x="4254" y="1715"/>
                  </a:lnTo>
                  <a:lnTo>
                    <a:pt x="7925" y="394"/>
                  </a:lnTo>
                  <a:lnTo>
                    <a:pt x="120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2" name="Shape 32511"/>
            <p:cNvSpPr/>
            <p:nvPr/>
          </p:nvSpPr>
          <p:spPr>
            <a:xfrm>
              <a:off x="640747" y="113732"/>
              <a:ext cx="19634" cy="20066"/>
            </a:xfrm>
            <a:custGeom>
              <a:avLst/>
              <a:gdLst/>
              <a:ahLst/>
              <a:cxnLst/>
              <a:rect l="0" t="0" r="0" b="0"/>
              <a:pathLst>
                <a:path w="19634" h="20066">
                  <a:moveTo>
                    <a:pt x="11760" y="20066"/>
                  </a:moveTo>
                  <a:lnTo>
                    <a:pt x="15456" y="18758"/>
                  </a:lnTo>
                  <a:lnTo>
                    <a:pt x="17755" y="16040"/>
                  </a:lnTo>
                  <a:lnTo>
                    <a:pt x="19634" y="12408"/>
                  </a:lnTo>
                  <a:lnTo>
                    <a:pt x="19215" y="8306"/>
                  </a:lnTo>
                  <a:lnTo>
                    <a:pt x="17907" y="4635"/>
                  </a:lnTo>
                  <a:lnTo>
                    <a:pt x="15227" y="1867"/>
                  </a:lnTo>
                  <a:lnTo>
                    <a:pt x="12052" y="0"/>
                  </a:lnTo>
                  <a:lnTo>
                    <a:pt x="7925" y="394"/>
                  </a:lnTo>
                  <a:lnTo>
                    <a:pt x="4254" y="1715"/>
                  </a:lnTo>
                  <a:lnTo>
                    <a:pt x="1486" y="4407"/>
                  </a:lnTo>
                  <a:lnTo>
                    <a:pt x="63" y="8052"/>
                  </a:lnTo>
                  <a:lnTo>
                    <a:pt x="0" y="12612"/>
                  </a:lnTo>
                  <a:lnTo>
                    <a:pt x="1321" y="15825"/>
                  </a:lnTo>
                  <a:lnTo>
                    <a:pt x="4496" y="18618"/>
                  </a:lnTo>
                  <a:lnTo>
                    <a:pt x="7658" y="20015"/>
                  </a:lnTo>
                  <a:lnTo>
                    <a:pt x="11760" y="20066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3" name="Shape 32512"/>
            <p:cNvSpPr/>
            <p:nvPr/>
          </p:nvSpPr>
          <p:spPr>
            <a:xfrm>
              <a:off x="581704" y="128892"/>
              <a:ext cx="20104" cy="20079"/>
            </a:xfrm>
            <a:custGeom>
              <a:avLst/>
              <a:gdLst/>
              <a:ahLst/>
              <a:cxnLst/>
              <a:rect l="0" t="0" r="0" b="0"/>
              <a:pathLst>
                <a:path w="20104" h="20079">
                  <a:moveTo>
                    <a:pt x="11532" y="0"/>
                  </a:moveTo>
                  <a:lnTo>
                    <a:pt x="15177" y="1422"/>
                  </a:lnTo>
                  <a:lnTo>
                    <a:pt x="18339" y="3302"/>
                  </a:lnTo>
                  <a:lnTo>
                    <a:pt x="20104" y="6972"/>
                  </a:lnTo>
                  <a:lnTo>
                    <a:pt x="20053" y="11532"/>
                  </a:lnTo>
                  <a:lnTo>
                    <a:pt x="19101" y="15177"/>
                  </a:lnTo>
                  <a:lnTo>
                    <a:pt x="16764" y="17882"/>
                  </a:lnTo>
                  <a:lnTo>
                    <a:pt x="13551" y="19672"/>
                  </a:lnTo>
                  <a:lnTo>
                    <a:pt x="9449" y="20079"/>
                  </a:lnTo>
                  <a:lnTo>
                    <a:pt x="5804" y="19114"/>
                  </a:lnTo>
                  <a:lnTo>
                    <a:pt x="2629" y="16776"/>
                  </a:lnTo>
                  <a:lnTo>
                    <a:pt x="851" y="13106"/>
                  </a:lnTo>
                  <a:lnTo>
                    <a:pt x="0" y="9436"/>
                  </a:lnTo>
                  <a:lnTo>
                    <a:pt x="1422" y="5817"/>
                  </a:lnTo>
                  <a:lnTo>
                    <a:pt x="3746" y="2184"/>
                  </a:lnTo>
                  <a:lnTo>
                    <a:pt x="7874" y="406"/>
                  </a:lnTo>
                  <a:lnTo>
                    <a:pt x="115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4" name="Shape 32513"/>
            <p:cNvSpPr/>
            <p:nvPr/>
          </p:nvSpPr>
          <p:spPr>
            <a:xfrm>
              <a:off x="581704" y="128892"/>
              <a:ext cx="20104" cy="20079"/>
            </a:xfrm>
            <a:custGeom>
              <a:avLst/>
              <a:gdLst/>
              <a:ahLst/>
              <a:cxnLst/>
              <a:rect l="0" t="0" r="0" b="0"/>
              <a:pathLst>
                <a:path w="20104" h="20079">
                  <a:moveTo>
                    <a:pt x="13551" y="19672"/>
                  </a:moveTo>
                  <a:lnTo>
                    <a:pt x="16764" y="17882"/>
                  </a:lnTo>
                  <a:lnTo>
                    <a:pt x="19101" y="15177"/>
                  </a:lnTo>
                  <a:lnTo>
                    <a:pt x="20053" y="11532"/>
                  </a:lnTo>
                  <a:lnTo>
                    <a:pt x="20104" y="6972"/>
                  </a:lnTo>
                  <a:lnTo>
                    <a:pt x="18339" y="3302"/>
                  </a:lnTo>
                  <a:lnTo>
                    <a:pt x="15177" y="1422"/>
                  </a:lnTo>
                  <a:lnTo>
                    <a:pt x="11532" y="0"/>
                  </a:lnTo>
                  <a:lnTo>
                    <a:pt x="7874" y="406"/>
                  </a:lnTo>
                  <a:lnTo>
                    <a:pt x="3746" y="2184"/>
                  </a:lnTo>
                  <a:lnTo>
                    <a:pt x="1422" y="5817"/>
                  </a:lnTo>
                  <a:lnTo>
                    <a:pt x="0" y="9436"/>
                  </a:lnTo>
                  <a:lnTo>
                    <a:pt x="851" y="13106"/>
                  </a:lnTo>
                  <a:lnTo>
                    <a:pt x="2629" y="16776"/>
                  </a:lnTo>
                  <a:lnTo>
                    <a:pt x="5804" y="19114"/>
                  </a:lnTo>
                  <a:lnTo>
                    <a:pt x="9449" y="20079"/>
                  </a:lnTo>
                  <a:lnTo>
                    <a:pt x="13551" y="19672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5" name="Shape 32514"/>
            <p:cNvSpPr/>
            <p:nvPr/>
          </p:nvSpPr>
          <p:spPr>
            <a:xfrm>
              <a:off x="524794" y="150041"/>
              <a:ext cx="20104" cy="20091"/>
            </a:xfrm>
            <a:custGeom>
              <a:avLst/>
              <a:gdLst/>
              <a:ahLst/>
              <a:cxnLst/>
              <a:rect l="0" t="0" r="0" b="0"/>
              <a:pathLst>
                <a:path w="20104" h="20091">
                  <a:moveTo>
                    <a:pt x="10630" y="0"/>
                  </a:moveTo>
                  <a:lnTo>
                    <a:pt x="14275" y="965"/>
                  </a:lnTo>
                  <a:lnTo>
                    <a:pt x="17450" y="2819"/>
                  </a:lnTo>
                  <a:lnTo>
                    <a:pt x="19698" y="6503"/>
                  </a:lnTo>
                  <a:lnTo>
                    <a:pt x="20104" y="10173"/>
                  </a:lnTo>
                  <a:lnTo>
                    <a:pt x="19609" y="13805"/>
                  </a:lnTo>
                  <a:lnTo>
                    <a:pt x="17247" y="17425"/>
                  </a:lnTo>
                  <a:lnTo>
                    <a:pt x="14033" y="19215"/>
                  </a:lnTo>
                  <a:lnTo>
                    <a:pt x="10376" y="20091"/>
                  </a:lnTo>
                  <a:lnTo>
                    <a:pt x="6274" y="19114"/>
                  </a:lnTo>
                  <a:lnTo>
                    <a:pt x="3111" y="17246"/>
                  </a:lnTo>
                  <a:lnTo>
                    <a:pt x="876" y="14008"/>
                  </a:lnTo>
                  <a:lnTo>
                    <a:pt x="0" y="10351"/>
                  </a:lnTo>
                  <a:lnTo>
                    <a:pt x="521" y="6248"/>
                  </a:lnTo>
                  <a:lnTo>
                    <a:pt x="2845" y="3073"/>
                  </a:lnTo>
                  <a:lnTo>
                    <a:pt x="6528" y="851"/>
                  </a:lnTo>
                  <a:lnTo>
                    <a:pt x="1063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6" name="Shape 32515"/>
            <p:cNvSpPr/>
            <p:nvPr/>
          </p:nvSpPr>
          <p:spPr>
            <a:xfrm>
              <a:off x="524794" y="150041"/>
              <a:ext cx="20104" cy="20091"/>
            </a:xfrm>
            <a:custGeom>
              <a:avLst/>
              <a:gdLst/>
              <a:ahLst/>
              <a:cxnLst/>
              <a:rect l="0" t="0" r="0" b="0"/>
              <a:pathLst>
                <a:path w="20104" h="20091">
                  <a:moveTo>
                    <a:pt x="14033" y="19215"/>
                  </a:moveTo>
                  <a:lnTo>
                    <a:pt x="17247" y="17425"/>
                  </a:lnTo>
                  <a:lnTo>
                    <a:pt x="19609" y="13805"/>
                  </a:lnTo>
                  <a:lnTo>
                    <a:pt x="20104" y="10173"/>
                  </a:lnTo>
                  <a:lnTo>
                    <a:pt x="19698" y="6503"/>
                  </a:lnTo>
                  <a:lnTo>
                    <a:pt x="17450" y="2819"/>
                  </a:lnTo>
                  <a:lnTo>
                    <a:pt x="14275" y="965"/>
                  </a:lnTo>
                  <a:lnTo>
                    <a:pt x="10630" y="0"/>
                  </a:lnTo>
                  <a:lnTo>
                    <a:pt x="6528" y="851"/>
                  </a:lnTo>
                  <a:lnTo>
                    <a:pt x="2845" y="3073"/>
                  </a:lnTo>
                  <a:lnTo>
                    <a:pt x="521" y="6248"/>
                  </a:lnTo>
                  <a:lnTo>
                    <a:pt x="0" y="10351"/>
                  </a:lnTo>
                  <a:lnTo>
                    <a:pt x="876" y="14008"/>
                  </a:lnTo>
                  <a:lnTo>
                    <a:pt x="3111" y="17246"/>
                  </a:lnTo>
                  <a:lnTo>
                    <a:pt x="6274" y="19114"/>
                  </a:lnTo>
                  <a:lnTo>
                    <a:pt x="10376" y="20091"/>
                  </a:lnTo>
                  <a:lnTo>
                    <a:pt x="14033" y="192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7" name="Shape 32516"/>
            <p:cNvSpPr/>
            <p:nvPr/>
          </p:nvSpPr>
          <p:spPr>
            <a:xfrm>
              <a:off x="419955" y="209366"/>
              <a:ext cx="19571" cy="20079"/>
            </a:xfrm>
            <a:custGeom>
              <a:avLst/>
              <a:gdLst/>
              <a:ahLst/>
              <a:cxnLst/>
              <a:rect l="0" t="0" r="0" b="0"/>
              <a:pathLst>
                <a:path w="19571" h="20079">
                  <a:moveTo>
                    <a:pt x="11519" y="0"/>
                  </a:moveTo>
                  <a:lnTo>
                    <a:pt x="15151" y="1867"/>
                  </a:lnTo>
                  <a:lnTo>
                    <a:pt x="17856" y="4635"/>
                  </a:lnTo>
                  <a:lnTo>
                    <a:pt x="19571" y="11963"/>
                  </a:lnTo>
                  <a:lnTo>
                    <a:pt x="15837" y="18300"/>
                  </a:lnTo>
                  <a:lnTo>
                    <a:pt x="11709" y="20079"/>
                  </a:lnTo>
                  <a:lnTo>
                    <a:pt x="8052" y="20027"/>
                  </a:lnTo>
                  <a:lnTo>
                    <a:pt x="4419" y="19062"/>
                  </a:lnTo>
                  <a:lnTo>
                    <a:pt x="1714" y="16307"/>
                  </a:lnTo>
                  <a:lnTo>
                    <a:pt x="0" y="8496"/>
                  </a:lnTo>
                  <a:lnTo>
                    <a:pt x="3721" y="2159"/>
                  </a:lnTo>
                  <a:lnTo>
                    <a:pt x="7417" y="381"/>
                  </a:lnTo>
                  <a:lnTo>
                    <a:pt x="1151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8" name="Shape 32517"/>
            <p:cNvSpPr/>
            <p:nvPr/>
          </p:nvSpPr>
          <p:spPr>
            <a:xfrm>
              <a:off x="419955" y="209366"/>
              <a:ext cx="19571" cy="20079"/>
            </a:xfrm>
            <a:custGeom>
              <a:avLst/>
              <a:gdLst/>
              <a:ahLst/>
              <a:cxnLst/>
              <a:rect l="0" t="0" r="0" b="0"/>
              <a:pathLst>
                <a:path w="19571" h="20079">
                  <a:moveTo>
                    <a:pt x="15837" y="18300"/>
                  </a:moveTo>
                  <a:lnTo>
                    <a:pt x="19571" y="11963"/>
                  </a:lnTo>
                  <a:lnTo>
                    <a:pt x="17856" y="4635"/>
                  </a:lnTo>
                  <a:lnTo>
                    <a:pt x="15151" y="1867"/>
                  </a:lnTo>
                  <a:lnTo>
                    <a:pt x="11519" y="0"/>
                  </a:lnTo>
                  <a:lnTo>
                    <a:pt x="7417" y="381"/>
                  </a:lnTo>
                  <a:lnTo>
                    <a:pt x="3721" y="2159"/>
                  </a:lnTo>
                  <a:lnTo>
                    <a:pt x="0" y="8496"/>
                  </a:lnTo>
                  <a:lnTo>
                    <a:pt x="1714" y="16307"/>
                  </a:lnTo>
                  <a:lnTo>
                    <a:pt x="4419" y="19062"/>
                  </a:lnTo>
                  <a:lnTo>
                    <a:pt x="8052" y="20027"/>
                  </a:lnTo>
                  <a:lnTo>
                    <a:pt x="11709" y="20079"/>
                  </a:lnTo>
                  <a:lnTo>
                    <a:pt x="15837" y="1830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69" name="Shape 32518"/>
            <p:cNvSpPr/>
            <p:nvPr/>
          </p:nvSpPr>
          <p:spPr>
            <a:xfrm>
              <a:off x="372421" y="247519"/>
              <a:ext cx="20053" cy="20053"/>
            </a:xfrm>
            <a:custGeom>
              <a:avLst/>
              <a:gdLst/>
              <a:ahLst/>
              <a:cxnLst/>
              <a:rect l="0" t="0" r="0" b="0"/>
              <a:pathLst>
                <a:path w="20053" h="20053">
                  <a:moveTo>
                    <a:pt x="11074" y="0"/>
                  </a:moveTo>
                  <a:lnTo>
                    <a:pt x="14249" y="953"/>
                  </a:lnTo>
                  <a:lnTo>
                    <a:pt x="17424" y="2819"/>
                  </a:lnTo>
                  <a:lnTo>
                    <a:pt x="20053" y="10617"/>
                  </a:lnTo>
                  <a:lnTo>
                    <a:pt x="16777" y="17425"/>
                  </a:lnTo>
                  <a:lnTo>
                    <a:pt x="13551" y="19203"/>
                  </a:lnTo>
                  <a:lnTo>
                    <a:pt x="9411" y="20053"/>
                  </a:lnTo>
                  <a:lnTo>
                    <a:pt x="5334" y="19088"/>
                  </a:lnTo>
                  <a:lnTo>
                    <a:pt x="2629" y="16776"/>
                  </a:lnTo>
                  <a:lnTo>
                    <a:pt x="0" y="9423"/>
                  </a:lnTo>
                  <a:lnTo>
                    <a:pt x="3721" y="2184"/>
                  </a:lnTo>
                  <a:lnTo>
                    <a:pt x="6947" y="394"/>
                  </a:lnTo>
                  <a:lnTo>
                    <a:pt x="1107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0" name="Shape 32519"/>
            <p:cNvSpPr/>
            <p:nvPr/>
          </p:nvSpPr>
          <p:spPr>
            <a:xfrm>
              <a:off x="372421" y="247519"/>
              <a:ext cx="20053" cy="20053"/>
            </a:xfrm>
            <a:custGeom>
              <a:avLst/>
              <a:gdLst/>
              <a:ahLst/>
              <a:cxnLst/>
              <a:rect l="0" t="0" r="0" b="0"/>
              <a:pathLst>
                <a:path w="20053" h="20053">
                  <a:moveTo>
                    <a:pt x="16777" y="17425"/>
                  </a:moveTo>
                  <a:lnTo>
                    <a:pt x="20053" y="10617"/>
                  </a:lnTo>
                  <a:lnTo>
                    <a:pt x="17424" y="2819"/>
                  </a:lnTo>
                  <a:lnTo>
                    <a:pt x="14249" y="953"/>
                  </a:lnTo>
                  <a:lnTo>
                    <a:pt x="11074" y="0"/>
                  </a:lnTo>
                  <a:lnTo>
                    <a:pt x="6947" y="394"/>
                  </a:lnTo>
                  <a:lnTo>
                    <a:pt x="3721" y="2184"/>
                  </a:lnTo>
                  <a:lnTo>
                    <a:pt x="0" y="9423"/>
                  </a:lnTo>
                  <a:lnTo>
                    <a:pt x="2629" y="16776"/>
                  </a:lnTo>
                  <a:lnTo>
                    <a:pt x="5334" y="19088"/>
                  </a:lnTo>
                  <a:lnTo>
                    <a:pt x="9411" y="20053"/>
                  </a:lnTo>
                  <a:lnTo>
                    <a:pt x="13551" y="19203"/>
                  </a:lnTo>
                  <a:lnTo>
                    <a:pt x="16777" y="1742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1" name="Shape 32520"/>
            <p:cNvSpPr/>
            <p:nvPr/>
          </p:nvSpPr>
          <p:spPr>
            <a:xfrm>
              <a:off x="328911" y="289826"/>
              <a:ext cx="20117" cy="20104"/>
            </a:xfrm>
            <a:custGeom>
              <a:avLst/>
              <a:gdLst/>
              <a:ahLst/>
              <a:cxnLst/>
              <a:rect l="0" t="0" r="0" b="0"/>
              <a:pathLst>
                <a:path w="20117" h="20104">
                  <a:moveTo>
                    <a:pt x="9728" y="0"/>
                  </a:moveTo>
                  <a:lnTo>
                    <a:pt x="13843" y="508"/>
                  </a:lnTo>
                  <a:lnTo>
                    <a:pt x="17463" y="2375"/>
                  </a:lnTo>
                  <a:lnTo>
                    <a:pt x="20117" y="9740"/>
                  </a:lnTo>
                  <a:lnTo>
                    <a:pt x="17704" y="17005"/>
                  </a:lnTo>
                  <a:lnTo>
                    <a:pt x="14503" y="18770"/>
                  </a:lnTo>
                  <a:lnTo>
                    <a:pt x="10833" y="20104"/>
                  </a:lnTo>
                  <a:lnTo>
                    <a:pt x="6731" y="19139"/>
                  </a:lnTo>
                  <a:lnTo>
                    <a:pt x="3099" y="16802"/>
                  </a:lnTo>
                  <a:lnTo>
                    <a:pt x="0" y="10363"/>
                  </a:lnTo>
                  <a:lnTo>
                    <a:pt x="2388" y="3099"/>
                  </a:lnTo>
                  <a:lnTo>
                    <a:pt x="6083" y="864"/>
                  </a:lnTo>
                  <a:lnTo>
                    <a:pt x="97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2" name="Shape 32521"/>
            <p:cNvSpPr/>
            <p:nvPr/>
          </p:nvSpPr>
          <p:spPr>
            <a:xfrm>
              <a:off x="328911" y="289826"/>
              <a:ext cx="20117" cy="20104"/>
            </a:xfrm>
            <a:custGeom>
              <a:avLst/>
              <a:gdLst/>
              <a:ahLst/>
              <a:cxnLst/>
              <a:rect l="0" t="0" r="0" b="0"/>
              <a:pathLst>
                <a:path w="20117" h="20104">
                  <a:moveTo>
                    <a:pt x="17704" y="17005"/>
                  </a:moveTo>
                  <a:lnTo>
                    <a:pt x="20117" y="9740"/>
                  </a:lnTo>
                  <a:lnTo>
                    <a:pt x="17463" y="2375"/>
                  </a:lnTo>
                  <a:lnTo>
                    <a:pt x="13843" y="508"/>
                  </a:lnTo>
                  <a:lnTo>
                    <a:pt x="9728" y="0"/>
                  </a:lnTo>
                  <a:lnTo>
                    <a:pt x="6083" y="864"/>
                  </a:lnTo>
                  <a:lnTo>
                    <a:pt x="2388" y="3099"/>
                  </a:lnTo>
                  <a:lnTo>
                    <a:pt x="0" y="10363"/>
                  </a:lnTo>
                  <a:lnTo>
                    <a:pt x="3099" y="16802"/>
                  </a:lnTo>
                  <a:lnTo>
                    <a:pt x="6731" y="19139"/>
                  </a:lnTo>
                  <a:lnTo>
                    <a:pt x="10833" y="20104"/>
                  </a:lnTo>
                  <a:lnTo>
                    <a:pt x="14503" y="18770"/>
                  </a:lnTo>
                  <a:lnTo>
                    <a:pt x="17704" y="1700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3" name="Shape 32524"/>
            <p:cNvSpPr/>
            <p:nvPr/>
          </p:nvSpPr>
          <p:spPr>
            <a:xfrm>
              <a:off x="1226131" y="345240"/>
              <a:ext cx="19101" cy="20041"/>
            </a:xfrm>
            <a:custGeom>
              <a:avLst/>
              <a:gdLst/>
              <a:ahLst/>
              <a:cxnLst/>
              <a:rect l="0" t="0" r="0" b="0"/>
              <a:pathLst>
                <a:path w="19101" h="20041">
                  <a:moveTo>
                    <a:pt x="11075" y="0"/>
                  </a:moveTo>
                  <a:lnTo>
                    <a:pt x="14694" y="1422"/>
                  </a:lnTo>
                  <a:lnTo>
                    <a:pt x="17386" y="4190"/>
                  </a:lnTo>
                  <a:lnTo>
                    <a:pt x="19101" y="12433"/>
                  </a:lnTo>
                  <a:lnTo>
                    <a:pt x="14465" y="18313"/>
                  </a:lnTo>
                  <a:lnTo>
                    <a:pt x="11240" y="19634"/>
                  </a:lnTo>
                  <a:lnTo>
                    <a:pt x="7137" y="20041"/>
                  </a:lnTo>
                  <a:lnTo>
                    <a:pt x="3962" y="18618"/>
                  </a:lnTo>
                  <a:lnTo>
                    <a:pt x="800" y="15849"/>
                  </a:lnTo>
                  <a:lnTo>
                    <a:pt x="0" y="8077"/>
                  </a:lnTo>
                  <a:lnTo>
                    <a:pt x="3277" y="1727"/>
                  </a:lnTo>
                  <a:lnTo>
                    <a:pt x="6947" y="406"/>
                  </a:lnTo>
                  <a:lnTo>
                    <a:pt x="1107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4" name="Shape 32525"/>
            <p:cNvSpPr/>
            <p:nvPr/>
          </p:nvSpPr>
          <p:spPr>
            <a:xfrm>
              <a:off x="1226131" y="345240"/>
              <a:ext cx="19101" cy="20041"/>
            </a:xfrm>
            <a:custGeom>
              <a:avLst/>
              <a:gdLst/>
              <a:ahLst/>
              <a:cxnLst/>
              <a:rect l="0" t="0" r="0" b="0"/>
              <a:pathLst>
                <a:path w="19101" h="20041">
                  <a:moveTo>
                    <a:pt x="800" y="15849"/>
                  </a:moveTo>
                  <a:lnTo>
                    <a:pt x="3962" y="18618"/>
                  </a:lnTo>
                  <a:lnTo>
                    <a:pt x="7137" y="20041"/>
                  </a:lnTo>
                  <a:lnTo>
                    <a:pt x="11240" y="19634"/>
                  </a:lnTo>
                  <a:lnTo>
                    <a:pt x="14465" y="18313"/>
                  </a:lnTo>
                  <a:lnTo>
                    <a:pt x="19101" y="12433"/>
                  </a:lnTo>
                  <a:lnTo>
                    <a:pt x="17386" y="4190"/>
                  </a:lnTo>
                  <a:lnTo>
                    <a:pt x="14694" y="1422"/>
                  </a:lnTo>
                  <a:lnTo>
                    <a:pt x="11075" y="0"/>
                  </a:lnTo>
                  <a:lnTo>
                    <a:pt x="6947" y="406"/>
                  </a:lnTo>
                  <a:lnTo>
                    <a:pt x="3277" y="1727"/>
                  </a:lnTo>
                  <a:lnTo>
                    <a:pt x="0" y="8077"/>
                  </a:lnTo>
                  <a:lnTo>
                    <a:pt x="800" y="15849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5" name="Shape 32526"/>
            <p:cNvSpPr/>
            <p:nvPr/>
          </p:nvSpPr>
          <p:spPr>
            <a:xfrm>
              <a:off x="1187469" y="298160"/>
              <a:ext cx="20079" cy="20066"/>
            </a:xfrm>
            <a:custGeom>
              <a:avLst/>
              <a:gdLst/>
              <a:ahLst/>
              <a:cxnLst/>
              <a:rect l="0" t="0" r="0" b="0"/>
              <a:pathLst>
                <a:path w="20079" h="20066">
                  <a:moveTo>
                    <a:pt x="10643" y="0"/>
                  </a:moveTo>
                  <a:lnTo>
                    <a:pt x="14719" y="953"/>
                  </a:lnTo>
                  <a:lnTo>
                    <a:pt x="17894" y="3290"/>
                  </a:lnTo>
                  <a:lnTo>
                    <a:pt x="20079" y="11087"/>
                  </a:lnTo>
                  <a:lnTo>
                    <a:pt x="17234" y="17437"/>
                  </a:lnTo>
                  <a:lnTo>
                    <a:pt x="13106" y="19203"/>
                  </a:lnTo>
                  <a:lnTo>
                    <a:pt x="9449" y="20066"/>
                  </a:lnTo>
                  <a:lnTo>
                    <a:pt x="5347" y="19101"/>
                  </a:lnTo>
                  <a:lnTo>
                    <a:pt x="2184" y="16764"/>
                  </a:lnTo>
                  <a:lnTo>
                    <a:pt x="0" y="9436"/>
                  </a:lnTo>
                  <a:lnTo>
                    <a:pt x="2845" y="2172"/>
                  </a:lnTo>
                  <a:lnTo>
                    <a:pt x="6528" y="406"/>
                  </a:lnTo>
                  <a:lnTo>
                    <a:pt x="106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6" name="Shape 32527"/>
            <p:cNvSpPr/>
            <p:nvPr/>
          </p:nvSpPr>
          <p:spPr>
            <a:xfrm>
              <a:off x="1187469" y="298160"/>
              <a:ext cx="20079" cy="20066"/>
            </a:xfrm>
            <a:custGeom>
              <a:avLst/>
              <a:gdLst/>
              <a:ahLst/>
              <a:cxnLst/>
              <a:rect l="0" t="0" r="0" b="0"/>
              <a:pathLst>
                <a:path w="20079" h="20066">
                  <a:moveTo>
                    <a:pt x="2184" y="16764"/>
                  </a:moveTo>
                  <a:lnTo>
                    <a:pt x="5347" y="19101"/>
                  </a:lnTo>
                  <a:lnTo>
                    <a:pt x="9449" y="20066"/>
                  </a:lnTo>
                  <a:lnTo>
                    <a:pt x="13106" y="19203"/>
                  </a:lnTo>
                  <a:lnTo>
                    <a:pt x="17234" y="17437"/>
                  </a:lnTo>
                  <a:lnTo>
                    <a:pt x="20079" y="11087"/>
                  </a:lnTo>
                  <a:lnTo>
                    <a:pt x="17894" y="3290"/>
                  </a:lnTo>
                  <a:lnTo>
                    <a:pt x="14719" y="953"/>
                  </a:lnTo>
                  <a:lnTo>
                    <a:pt x="10643" y="0"/>
                  </a:lnTo>
                  <a:lnTo>
                    <a:pt x="6528" y="406"/>
                  </a:lnTo>
                  <a:lnTo>
                    <a:pt x="2845" y="2172"/>
                  </a:lnTo>
                  <a:lnTo>
                    <a:pt x="0" y="9436"/>
                  </a:lnTo>
                  <a:lnTo>
                    <a:pt x="2184" y="16764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7" name="Shape 32528"/>
            <p:cNvSpPr/>
            <p:nvPr/>
          </p:nvSpPr>
          <p:spPr>
            <a:xfrm>
              <a:off x="1145131" y="254678"/>
              <a:ext cx="20104" cy="19634"/>
            </a:xfrm>
            <a:custGeom>
              <a:avLst/>
              <a:gdLst/>
              <a:ahLst/>
              <a:cxnLst/>
              <a:rect l="0" t="0" r="0" b="0"/>
              <a:pathLst>
                <a:path w="20104" h="19634">
                  <a:moveTo>
                    <a:pt x="9728" y="0"/>
                  </a:moveTo>
                  <a:lnTo>
                    <a:pt x="13360" y="38"/>
                  </a:lnTo>
                  <a:lnTo>
                    <a:pt x="17005" y="2362"/>
                  </a:lnTo>
                  <a:lnTo>
                    <a:pt x="20104" y="9715"/>
                  </a:lnTo>
                  <a:lnTo>
                    <a:pt x="17716" y="17449"/>
                  </a:lnTo>
                  <a:lnTo>
                    <a:pt x="14491" y="19228"/>
                  </a:lnTo>
                  <a:lnTo>
                    <a:pt x="10376" y="19634"/>
                  </a:lnTo>
                  <a:lnTo>
                    <a:pt x="6274" y="19583"/>
                  </a:lnTo>
                  <a:lnTo>
                    <a:pt x="3111" y="17704"/>
                  </a:lnTo>
                  <a:lnTo>
                    <a:pt x="0" y="10363"/>
                  </a:lnTo>
                  <a:lnTo>
                    <a:pt x="2845" y="3086"/>
                  </a:lnTo>
                  <a:lnTo>
                    <a:pt x="5601" y="838"/>
                  </a:lnTo>
                  <a:lnTo>
                    <a:pt x="97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8" name="Shape 32529"/>
            <p:cNvSpPr/>
            <p:nvPr/>
          </p:nvSpPr>
          <p:spPr>
            <a:xfrm>
              <a:off x="1145131" y="254678"/>
              <a:ext cx="20104" cy="19634"/>
            </a:xfrm>
            <a:custGeom>
              <a:avLst/>
              <a:gdLst/>
              <a:ahLst/>
              <a:cxnLst/>
              <a:rect l="0" t="0" r="0" b="0"/>
              <a:pathLst>
                <a:path w="20104" h="19634">
                  <a:moveTo>
                    <a:pt x="3111" y="17704"/>
                  </a:moveTo>
                  <a:lnTo>
                    <a:pt x="6274" y="19583"/>
                  </a:lnTo>
                  <a:lnTo>
                    <a:pt x="10376" y="19634"/>
                  </a:lnTo>
                  <a:lnTo>
                    <a:pt x="14491" y="19228"/>
                  </a:lnTo>
                  <a:lnTo>
                    <a:pt x="17716" y="17449"/>
                  </a:lnTo>
                  <a:lnTo>
                    <a:pt x="20104" y="9715"/>
                  </a:lnTo>
                  <a:lnTo>
                    <a:pt x="17005" y="2362"/>
                  </a:lnTo>
                  <a:lnTo>
                    <a:pt x="13360" y="38"/>
                  </a:lnTo>
                  <a:lnTo>
                    <a:pt x="9728" y="0"/>
                  </a:lnTo>
                  <a:lnTo>
                    <a:pt x="5601" y="838"/>
                  </a:lnTo>
                  <a:lnTo>
                    <a:pt x="2845" y="3086"/>
                  </a:lnTo>
                  <a:lnTo>
                    <a:pt x="0" y="10363"/>
                  </a:lnTo>
                  <a:lnTo>
                    <a:pt x="3111" y="17704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79" name="Shape 32530"/>
            <p:cNvSpPr/>
            <p:nvPr/>
          </p:nvSpPr>
          <p:spPr>
            <a:xfrm>
              <a:off x="1098606" y="216595"/>
              <a:ext cx="20142" cy="19215"/>
            </a:xfrm>
            <a:custGeom>
              <a:avLst/>
              <a:gdLst/>
              <a:ahLst/>
              <a:cxnLst/>
              <a:rect l="0" t="0" r="0" b="0"/>
              <a:pathLst>
                <a:path w="20142" h="19215">
                  <a:moveTo>
                    <a:pt x="8395" y="0"/>
                  </a:moveTo>
                  <a:lnTo>
                    <a:pt x="12497" y="63"/>
                  </a:lnTo>
                  <a:lnTo>
                    <a:pt x="16116" y="1918"/>
                  </a:lnTo>
                  <a:lnTo>
                    <a:pt x="20142" y="8369"/>
                  </a:lnTo>
                  <a:lnTo>
                    <a:pt x="17767" y="15646"/>
                  </a:lnTo>
                  <a:lnTo>
                    <a:pt x="14986" y="18351"/>
                  </a:lnTo>
                  <a:lnTo>
                    <a:pt x="11328" y="19215"/>
                  </a:lnTo>
                  <a:lnTo>
                    <a:pt x="7683" y="19152"/>
                  </a:lnTo>
                  <a:lnTo>
                    <a:pt x="4039" y="17742"/>
                  </a:lnTo>
                  <a:lnTo>
                    <a:pt x="0" y="11290"/>
                  </a:lnTo>
                  <a:lnTo>
                    <a:pt x="2387" y="4013"/>
                  </a:lnTo>
                  <a:lnTo>
                    <a:pt x="5169" y="1320"/>
                  </a:lnTo>
                  <a:lnTo>
                    <a:pt x="839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0" name="Shape 32531"/>
            <p:cNvSpPr/>
            <p:nvPr/>
          </p:nvSpPr>
          <p:spPr>
            <a:xfrm>
              <a:off x="1098606" y="216595"/>
              <a:ext cx="20142" cy="19215"/>
            </a:xfrm>
            <a:custGeom>
              <a:avLst/>
              <a:gdLst/>
              <a:ahLst/>
              <a:cxnLst/>
              <a:rect l="0" t="0" r="0" b="0"/>
              <a:pathLst>
                <a:path w="20142" h="19215">
                  <a:moveTo>
                    <a:pt x="4039" y="17742"/>
                  </a:moveTo>
                  <a:lnTo>
                    <a:pt x="7683" y="19152"/>
                  </a:lnTo>
                  <a:lnTo>
                    <a:pt x="11328" y="19215"/>
                  </a:lnTo>
                  <a:lnTo>
                    <a:pt x="14986" y="18351"/>
                  </a:lnTo>
                  <a:lnTo>
                    <a:pt x="17767" y="15646"/>
                  </a:lnTo>
                  <a:lnTo>
                    <a:pt x="20142" y="8369"/>
                  </a:lnTo>
                  <a:lnTo>
                    <a:pt x="16116" y="1918"/>
                  </a:lnTo>
                  <a:lnTo>
                    <a:pt x="12497" y="63"/>
                  </a:lnTo>
                  <a:lnTo>
                    <a:pt x="8395" y="0"/>
                  </a:lnTo>
                  <a:lnTo>
                    <a:pt x="5169" y="1320"/>
                  </a:lnTo>
                  <a:lnTo>
                    <a:pt x="2387" y="4013"/>
                  </a:lnTo>
                  <a:lnTo>
                    <a:pt x="0" y="11290"/>
                  </a:lnTo>
                  <a:lnTo>
                    <a:pt x="4039" y="17742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1" name="Shape 32532"/>
            <p:cNvSpPr/>
            <p:nvPr/>
          </p:nvSpPr>
          <p:spPr>
            <a:xfrm>
              <a:off x="994475" y="154963"/>
              <a:ext cx="20066" cy="20092"/>
            </a:xfrm>
            <a:custGeom>
              <a:avLst/>
              <a:gdLst/>
              <a:ahLst/>
              <a:cxnLst/>
              <a:rect l="0" t="0" r="0" b="0"/>
              <a:pathLst>
                <a:path w="20066" h="20092">
                  <a:moveTo>
                    <a:pt x="10173" y="0"/>
                  </a:moveTo>
                  <a:lnTo>
                    <a:pt x="13805" y="953"/>
                  </a:lnTo>
                  <a:lnTo>
                    <a:pt x="17424" y="3277"/>
                  </a:lnTo>
                  <a:lnTo>
                    <a:pt x="19660" y="6528"/>
                  </a:lnTo>
                  <a:lnTo>
                    <a:pt x="20066" y="10617"/>
                  </a:lnTo>
                  <a:lnTo>
                    <a:pt x="19126" y="14262"/>
                  </a:lnTo>
                  <a:lnTo>
                    <a:pt x="16777" y="17450"/>
                  </a:lnTo>
                  <a:lnTo>
                    <a:pt x="13551" y="19672"/>
                  </a:lnTo>
                  <a:lnTo>
                    <a:pt x="9893" y="20092"/>
                  </a:lnTo>
                  <a:lnTo>
                    <a:pt x="5804" y="19114"/>
                  </a:lnTo>
                  <a:lnTo>
                    <a:pt x="2642" y="16802"/>
                  </a:lnTo>
                  <a:lnTo>
                    <a:pt x="851" y="13577"/>
                  </a:lnTo>
                  <a:lnTo>
                    <a:pt x="0" y="9906"/>
                  </a:lnTo>
                  <a:lnTo>
                    <a:pt x="952" y="6274"/>
                  </a:lnTo>
                  <a:lnTo>
                    <a:pt x="3277" y="3099"/>
                  </a:lnTo>
                  <a:lnTo>
                    <a:pt x="6515" y="406"/>
                  </a:lnTo>
                  <a:lnTo>
                    <a:pt x="1017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2" name="Shape 32533"/>
            <p:cNvSpPr/>
            <p:nvPr/>
          </p:nvSpPr>
          <p:spPr>
            <a:xfrm>
              <a:off x="994475" y="154963"/>
              <a:ext cx="20066" cy="20092"/>
            </a:xfrm>
            <a:custGeom>
              <a:avLst/>
              <a:gdLst/>
              <a:ahLst/>
              <a:cxnLst/>
              <a:rect l="0" t="0" r="0" b="0"/>
              <a:pathLst>
                <a:path w="20066" h="20092">
                  <a:moveTo>
                    <a:pt x="5804" y="19114"/>
                  </a:moveTo>
                  <a:lnTo>
                    <a:pt x="9893" y="20092"/>
                  </a:lnTo>
                  <a:lnTo>
                    <a:pt x="13551" y="19672"/>
                  </a:lnTo>
                  <a:lnTo>
                    <a:pt x="16777" y="17450"/>
                  </a:lnTo>
                  <a:lnTo>
                    <a:pt x="19126" y="14262"/>
                  </a:lnTo>
                  <a:lnTo>
                    <a:pt x="20066" y="10617"/>
                  </a:lnTo>
                  <a:lnTo>
                    <a:pt x="19660" y="6528"/>
                  </a:lnTo>
                  <a:lnTo>
                    <a:pt x="17424" y="3277"/>
                  </a:lnTo>
                  <a:lnTo>
                    <a:pt x="13805" y="953"/>
                  </a:lnTo>
                  <a:lnTo>
                    <a:pt x="10173" y="0"/>
                  </a:lnTo>
                  <a:lnTo>
                    <a:pt x="6515" y="406"/>
                  </a:lnTo>
                  <a:lnTo>
                    <a:pt x="3277" y="3099"/>
                  </a:lnTo>
                  <a:lnTo>
                    <a:pt x="952" y="6274"/>
                  </a:lnTo>
                  <a:lnTo>
                    <a:pt x="0" y="9906"/>
                  </a:lnTo>
                  <a:lnTo>
                    <a:pt x="851" y="13577"/>
                  </a:lnTo>
                  <a:lnTo>
                    <a:pt x="2642" y="16802"/>
                  </a:lnTo>
                  <a:lnTo>
                    <a:pt x="5804" y="19114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3" name="Shape 32534"/>
            <p:cNvSpPr/>
            <p:nvPr/>
          </p:nvSpPr>
          <p:spPr>
            <a:xfrm>
              <a:off x="938147" y="132279"/>
              <a:ext cx="20104" cy="20574"/>
            </a:xfrm>
            <a:custGeom>
              <a:avLst/>
              <a:gdLst/>
              <a:ahLst/>
              <a:cxnLst/>
              <a:rect l="0" t="0" r="0" b="0"/>
              <a:pathLst>
                <a:path w="20104" h="20574">
                  <a:moveTo>
                    <a:pt x="8839" y="0"/>
                  </a:moveTo>
                  <a:lnTo>
                    <a:pt x="12929" y="965"/>
                  </a:lnTo>
                  <a:lnTo>
                    <a:pt x="16548" y="2845"/>
                  </a:lnTo>
                  <a:lnTo>
                    <a:pt x="18783" y="6058"/>
                  </a:lnTo>
                  <a:lnTo>
                    <a:pt x="20104" y="9728"/>
                  </a:lnTo>
                  <a:lnTo>
                    <a:pt x="19583" y="13843"/>
                  </a:lnTo>
                  <a:lnTo>
                    <a:pt x="17717" y="17475"/>
                  </a:lnTo>
                  <a:lnTo>
                    <a:pt x="14503" y="19253"/>
                  </a:lnTo>
                  <a:lnTo>
                    <a:pt x="10820" y="20574"/>
                  </a:lnTo>
                  <a:lnTo>
                    <a:pt x="6731" y="20053"/>
                  </a:lnTo>
                  <a:lnTo>
                    <a:pt x="3111" y="18173"/>
                  </a:lnTo>
                  <a:lnTo>
                    <a:pt x="1333" y="14960"/>
                  </a:lnTo>
                  <a:lnTo>
                    <a:pt x="0" y="11290"/>
                  </a:lnTo>
                  <a:lnTo>
                    <a:pt x="521" y="7200"/>
                  </a:lnTo>
                  <a:lnTo>
                    <a:pt x="2858" y="3581"/>
                  </a:lnTo>
                  <a:lnTo>
                    <a:pt x="5613" y="1321"/>
                  </a:lnTo>
                  <a:lnTo>
                    <a:pt x="88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4" name="Shape 32535"/>
            <p:cNvSpPr/>
            <p:nvPr/>
          </p:nvSpPr>
          <p:spPr>
            <a:xfrm>
              <a:off x="938147" y="132279"/>
              <a:ext cx="20104" cy="20574"/>
            </a:xfrm>
            <a:custGeom>
              <a:avLst/>
              <a:gdLst/>
              <a:ahLst/>
              <a:cxnLst/>
              <a:rect l="0" t="0" r="0" b="0"/>
              <a:pathLst>
                <a:path w="20104" h="20574">
                  <a:moveTo>
                    <a:pt x="6731" y="20053"/>
                  </a:moveTo>
                  <a:lnTo>
                    <a:pt x="10820" y="20574"/>
                  </a:lnTo>
                  <a:lnTo>
                    <a:pt x="14503" y="19253"/>
                  </a:lnTo>
                  <a:lnTo>
                    <a:pt x="17717" y="17475"/>
                  </a:lnTo>
                  <a:lnTo>
                    <a:pt x="19583" y="13843"/>
                  </a:lnTo>
                  <a:lnTo>
                    <a:pt x="20104" y="9728"/>
                  </a:lnTo>
                  <a:lnTo>
                    <a:pt x="18783" y="6058"/>
                  </a:lnTo>
                  <a:lnTo>
                    <a:pt x="16548" y="2845"/>
                  </a:lnTo>
                  <a:lnTo>
                    <a:pt x="12929" y="965"/>
                  </a:lnTo>
                  <a:lnTo>
                    <a:pt x="8839" y="0"/>
                  </a:lnTo>
                  <a:lnTo>
                    <a:pt x="5613" y="1321"/>
                  </a:lnTo>
                  <a:lnTo>
                    <a:pt x="2858" y="3581"/>
                  </a:lnTo>
                  <a:lnTo>
                    <a:pt x="521" y="7200"/>
                  </a:lnTo>
                  <a:lnTo>
                    <a:pt x="0" y="11290"/>
                  </a:lnTo>
                  <a:lnTo>
                    <a:pt x="1333" y="14960"/>
                  </a:lnTo>
                  <a:lnTo>
                    <a:pt x="3111" y="18173"/>
                  </a:lnTo>
                  <a:lnTo>
                    <a:pt x="6731" y="20053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5" name="Shape 32536"/>
            <p:cNvSpPr/>
            <p:nvPr/>
          </p:nvSpPr>
          <p:spPr>
            <a:xfrm>
              <a:off x="880380" y="115967"/>
              <a:ext cx="19672" cy="19672"/>
            </a:xfrm>
            <a:custGeom>
              <a:avLst/>
              <a:gdLst/>
              <a:ahLst/>
              <a:cxnLst/>
              <a:rect l="0" t="0" r="0" b="0"/>
              <a:pathLst>
                <a:path w="19672" h="19672">
                  <a:moveTo>
                    <a:pt x="7938" y="0"/>
                  </a:moveTo>
                  <a:lnTo>
                    <a:pt x="11582" y="51"/>
                  </a:lnTo>
                  <a:lnTo>
                    <a:pt x="15659" y="1943"/>
                  </a:lnTo>
                  <a:lnTo>
                    <a:pt x="18377" y="4699"/>
                  </a:lnTo>
                  <a:lnTo>
                    <a:pt x="19672" y="8382"/>
                  </a:lnTo>
                  <a:lnTo>
                    <a:pt x="19621" y="12485"/>
                  </a:lnTo>
                  <a:lnTo>
                    <a:pt x="17755" y="16117"/>
                  </a:lnTo>
                  <a:lnTo>
                    <a:pt x="14999" y="18352"/>
                  </a:lnTo>
                  <a:lnTo>
                    <a:pt x="11316" y="19672"/>
                  </a:lnTo>
                  <a:lnTo>
                    <a:pt x="7658" y="19634"/>
                  </a:lnTo>
                  <a:lnTo>
                    <a:pt x="4039" y="18224"/>
                  </a:lnTo>
                  <a:lnTo>
                    <a:pt x="1321" y="15443"/>
                  </a:lnTo>
                  <a:lnTo>
                    <a:pt x="0" y="11761"/>
                  </a:lnTo>
                  <a:lnTo>
                    <a:pt x="508" y="7671"/>
                  </a:lnTo>
                  <a:lnTo>
                    <a:pt x="1930" y="4026"/>
                  </a:lnTo>
                  <a:lnTo>
                    <a:pt x="4254" y="1778"/>
                  </a:lnTo>
                  <a:lnTo>
                    <a:pt x="793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6" name="Shape 32537"/>
            <p:cNvSpPr/>
            <p:nvPr/>
          </p:nvSpPr>
          <p:spPr>
            <a:xfrm>
              <a:off x="880380" y="115967"/>
              <a:ext cx="19672" cy="19672"/>
            </a:xfrm>
            <a:custGeom>
              <a:avLst/>
              <a:gdLst/>
              <a:ahLst/>
              <a:cxnLst/>
              <a:rect l="0" t="0" r="0" b="0"/>
              <a:pathLst>
                <a:path w="19672" h="19672">
                  <a:moveTo>
                    <a:pt x="7658" y="19634"/>
                  </a:moveTo>
                  <a:lnTo>
                    <a:pt x="11316" y="19672"/>
                  </a:lnTo>
                  <a:lnTo>
                    <a:pt x="14999" y="18352"/>
                  </a:lnTo>
                  <a:lnTo>
                    <a:pt x="17755" y="16117"/>
                  </a:lnTo>
                  <a:lnTo>
                    <a:pt x="19621" y="12485"/>
                  </a:lnTo>
                  <a:lnTo>
                    <a:pt x="19672" y="8382"/>
                  </a:lnTo>
                  <a:lnTo>
                    <a:pt x="18377" y="4699"/>
                  </a:lnTo>
                  <a:lnTo>
                    <a:pt x="15659" y="1943"/>
                  </a:lnTo>
                  <a:lnTo>
                    <a:pt x="11582" y="51"/>
                  </a:lnTo>
                  <a:lnTo>
                    <a:pt x="7938" y="0"/>
                  </a:lnTo>
                  <a:lnTo>
                    <a:pt x="4254" y="1778"/>
                  </a:lnTo>
                  <a:lnTo>
                    <a:pt x="1930" y="4026"/>
                  </a:lnTo>
                  <a:lnTo>
                    <a:pt x="508" y="7671"/>
                  </a:lnTo>
                  <a:lnTo>
                    <a:pt x="0" y="11761"/>
                  </a:lnTo>
                  <a:lnTo>
                    <a:pt x="1321" y="15443"/>
                  </a:lnTo>
                  <a:lnTo>
                    <a:pt x="4039" y="18224"/>
                  </a:lnTo>
                  <a:lnTo>
                    <a:pt x="7658" y="19634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7" name="Shape 32542"/>
            <p:cNvSpPr/>
            <p:nvPr/>
          </p:nvSpPr>
          <p:spPr>
            <a:xfrm>
              <a:off x="413336" y="1162819"/>
              <a:ext cx="76098" cy="108483"/>
            </a:xfrm>
            <a:custGeom>
              <a:avLst/>
              <a:gdLst/>
              <a:ahLst/>
              <a:cxnLst/>
              <a:rect l="0" t="0" r="0" b="0"/>
              <a:pathLst>
                <a:path w="76098" h="108483">
                  <a:moveTo>
                    <a:pt x="76098" y="0"/>
                  </a:moveTo>
                  <a:lnTo>
                    <a:pt x="27242" y="108483"/>
                  </a:lnTo>
                  <a:lnTo>
                    <a:pt x="0" y="92519"/>
                  </a:lnTo>
                  <a:lnTo>
                    <a:pt x="760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8" name="Shape 32543"/>
            <p:cNvSpPr/>
            <p:nvPr/>
          </p:nvSpPr>
          <p:spPr>
            <a:xfrm>
              <a:off x="413336" y="1162819"/>
              <a:ext cx="76098" cy="108483"/>
            </a:xfrm>
            <a:custGeom>
              <a:avLst/>
              <a:gdLst/>
              <a:ahLst/>
              <a:cxnLst/>
              <a:rect l="0" t="0" r="0" b="0"/>
              <a:pathLst>
                <a:path w="76098" h="108483">
                  <a:moveTo>
                    <a:pt x="27242" y="108483"/>
                  </a:moveTo>
                  <a:lnTo>
                    <a:pt x="0" y="92519"/>
                  </a:lnTo>
                  <a:lnTo>
                    <a:pt x="76098" y="0"/>
                  </a:lnTo>
                  <a:lnTo>
                    <a:pt x="27242" y="108483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89" name="Shape 584689"/>
            <p:cNvSpPr/>
            <p:nvPr/>
          </p:nvSpPr>
          <p:spPr>
            <a:xfrm>
              <a:off x="760520" y="1239595"/>
              <a:ext cx="12141" cy="118669"/>
            </a:xfrm>
            <a:custGeom>
              <a:avLst/>
              <a:gdLst/>
              <a:ahLst/>
              <a:cxnLst/>
              <a:rect l="0" t="0" r="0" b="0"/>
              <a:pathLst>
                <a:path w="12141" h="118669">
                  <a:moveTo>
                    <a:pt x="0" y="0"/>
                  </a:moveTo>
                  <a:lnTo>
                    <a:pt x="12141" y="0"/>
                  </a:lnTo>
                  <a:lnTo>
                    <a:pt x="12141" y="118669"/>
                  </a:lnTo>
                  <a:lnTo>
                    <a:pt x="0" y="118669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0" name="Shape 584690"/>
            <p:cNvSpPr/>
            <p:nvPr/>
          </p:nvSpPr>
          <p:spPr>
            <a:xfrm>
              <a:off x="741470" y="1239595"/>
              <a:ext cx="19050" cy="118237"/>
            </a:xfrm>
            <a:custGeom>
              <a:avLst/>
              <a:gdLst/>
              <a:ahLst/>
              <a:cxnLst/>
              <a:rect l="0" t="0" r="0" b="0"/>
              <a:pathLst>
                <a:path w="19050" h="118237">
                  <a:moveTo>
                    <a:pt x="0" y="0"/>
                  </a:moveTo>
                  <a:lnTo>
                    <a:pt x="19050" y="0"/>
                  </a:lnTo>
                  <a:lnTo>
                    <a:pt x="19050" y="118237"/>
                  </a:lnTo>
                  <a:lnTo>
                    <a:pt x="0" y="118237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1" name="Shape 584691"/>
            <p:cNvSpPr/>
            <p:nvPr/>
          </p:nvSpPr>
          <p:spPr>
            <a:xfrm>
              <a:off x="741470" y="1357832"/>
              <a:ext cx="31191" cy="9144"/>
            </a:xfrm>
            <a:custGeom>
              <a:avLst/>
              <a:gdLst/>
              <a:ahLst/>
              <a:cxnLst/>
              <a:rect l="0" t="0" r="0" b="0"/>
              <a:pathLst>
                <a:path w="31191" h="9144">
                  <a:moveTo>
                    <a:pt x="0" y="0"/>
                  </a:moveTo>
                  <a:lnTo>
                    <a:pt x="31191" y="0"/>
                  </a:lnTo>
                  <a:lnTo>
                    <a:pt x="31191" y="9144"/>
                  </a:lnTo>
                  <a:lnTo>
                    <a:pt x="0" y="9144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2" name="Shape 32545"/>
            <p:cNvSpPr/>
            <p:nvPr/>
          </p:nvSpPr>
          <p:spPr>
            <a:xfrm>
              <a:off x="741470" y="1239595"/>
              <a:ext cx="31191" cy="118669"/>
            </a:xfrm>
            <a:custGeom>
              <a:avLst/>
              <a:gdLst/>
              <a:ahLst/>
              <a:cxnLst/>
              <a:rect l="0" t="0" r="0" b="0"/>
              <a:pathLst>
                <a:path w="31191" h="118669">
                  <a:moveTo>
                    <a:pt x="31191" y="118669"/>
                  </a:moveTo>
                  <a:lnTo>
                    <a:pt x="0" y="118237"/>
                  </a:lnTo>
                  <a:lnTo>
                    <a:pt x="19050" y="0"/>
                  </a:lnTo>
                  <a:lnTo>
                    <a:pt x="31191" y="118669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3" name="Shape 32546"/>
            <p:cNvSpPr/>
            <p:nvPr/>
          </p:nvSpPr>
          <p:spPr>
            <a:xfrm>
              <a:off x="1033043" y="1166565"/>
              <a:ext cx="70434" cy="112217"/>
            </a:xfrm>
            <a:custGeom>
              <a:avLst/>
              <a:gdLst/>
              <a:ahLst/>
              <a:cxnLst/>
              <a:rect l="0" t="0" r="0" b="0"/>
              <a:pathLst>
                <a:path w="70434" h="112217">
                  <a:moveTo>
                    <a:pt x="0" y="0"/>
                  </a:moveTo>
                  <a:lnTo>
                    <a:pt x="70434" y="96990"/>
                  </a:lnTo>
                  <a:lnTo>
                    <a:pt x="42177" y="11221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4" name="Shape 32547"/>
            <p:cNvSpPr/>
            <p:nvPr/>
          </p:nvSpPr>
          <p:spPr>
            <a:xfrm>
              <a:off x="1033043" y="1166565"/>
              <a:ext cx="70434" cy="112217"/>
            </a:xfrm>
            <a:custGeom>
              <a:avLst/>
              <a:gdLst/>
              <a:ahLst/>
              <a:cxnLst/>
              <a:rect l="0" t="0" r="0" b="0"/>
              <a:pathLst>
                <a:path w="70434" h="112217">
                  <a:moveTo>
                    <a:pt x="70434" y="96990"/>
                  </a:moveTo>
                  <a:lnTo>
                    <a:pt x="42177" y="112217"/>
                  </a:lnTo>
                  <a:lnTo>
                    <a:pt x="0" y="0"/>
                  </a:lnTo>
                  <a:lnTo>
                    <a:pt x="70434" y="9699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5" name="Shape 32548"/>
            <p:cNvSpPr/>
            <p:nvPr/>
          </p:nvSpPr>
          <p:spPr>
            <a:xfrm>
              <a:off x="1236586" y="966533"/>
              <a:ext cx="108496" cy="76085"/>
            </a:xfrm>
            <a:custGeom>
              <a:avLst/>
              <a:gdLst/>
              <a:ahLst/>
              <a:cxnLst/>
              <a:rect l="0" t="0" r="0" b="0"/>
              <a:pathLst>
                <a:path w="108496" h="76085">
                  <a:moveTo>
                    <a:pt x="0" y="0"/>
                  </a:moveTo>
                  <a:lnTo>
                    <a:pt x="108496" y="48222"/>
                  </a:lnTo>
                  <a:lnTo>
                    <a:pt x="91923" y="7608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6" name="Shape 32549"/>
            <p:cNvSpPr/>
            <p:nvPr/>
          </p:nvSpPr>
          <p:spPr>
            <a:xfrm>
              <a:off x="1236586" y="966533"/>
              <a:ext cx="108496" cy="76085"/>
            </a:xfrm>
            <a:custGeom>
              <a:avLst/>
              <a:gdLst/>
              <a:ahLst/>
              <a:cxnLst/>
              <a:rect l="0" t="0" r="0" b="0"/>
              <a:pathLst>
                <a:path w="108496" h="76085">
                  <a:moveTo>
                    <a:pt x="108496" y="48222"/>
                  </a:moveTo>
                  <a:lnTo>
                    <a:pt x="91923" y="76085"/>
                  </a:lnTo>
                  <a:lnTo>
                    <a:pt x="0" y="0"/>
                  </a:lnTo>
                  <a:lnTo>
                    <a:pt x="108496" y="48222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7" name="Shape 32550"/>
            <p:cNvSpPr/>
            <p:nvPr/>
          </p:nvSpPr>
          <p:spPr>
            <a:xfrm>
              <a:off x="203135" y="853767"/>
              <a:ext cx="20523" cy="20053"/>
            </a:xfrm>
            <a:custGeom>
              <a:avLst/>
              <a:gdLst/>
              <a:ahLst/>
              <a:cxnLst/>
              <a:rect l="0" t="0" r="0" b="0"/>
              <a:pathLst>
                <a:path w="20523" h="20053">
                  <a:moveTo>
                    <a:pt x="11532" y="0"/>
                  </a:moveTo>
                  <a:lnTo>
                    <a:pt x="15634" y="953"/>
                  </a:lnTo>
                  <a:lnTo>
                    <a:pt x="18339" y="3734"/>
                  </a:lnTo>
                  <a:lnTo>
                    <a:pt x="20129" y="6490"/>
                  </a:lnTo>
                  <a:lnTo>
                    <a:pt x="20523" y="10592"/>
                  </a:lnTo>
                  <a:lnTo>
                    <a:pt x="19545" y="14706"/>
                  </a:lnTo>
                  <a:lnTo>
                    <a:pt x="17247" y="17411"/>
                  </a:lnTo>
                  <a:lnTo>
                    <a:pt x="13551" y="19634"/>
                  </a:lnTo>
                  <a:lnTo>
                    <a:pt x="9906" y="20053"/>
                  </a:lnTo>
                  <a:lnTo>
                    <a:pt x="5791" y="19062"/>
                  </a:lnTo>
                  <a:lnTo>
                    <a:pt x="2642" y="16294"/>
                  </a:lnTo>
                  <a:lnTo>
                    <a:pt x="889" y="12623"/>
                  </a:lnTo>
                  <a:lnTo>
                    <a:pt x="0" y="8966"/>
                  </a:lnTo>
                  <a:lnTo>
                    <a:pt x="1880" y="4864"/>
                  </a:lnTo>
                  <a:lnTo>
                    <a:pt x="3746" y="2171"/>
                  </a:lnTo>
                  <a:lnTo>
                    <a:pt x="7429" y="381"/>
                  </a:lnTo>
                  <a:lnTo>
                    <a:pt x="115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8" name="Shape 32551"/>
            <p:cNvSpPr/>
            <p:nvPr/>
          </p:nvSpPr>
          <p:spPr>
            <a:xfrm>
              <a:off x="203135" y="853767"/>
              <a:ext cx="20523" cy="20053"/>
            </a:xfrm>
            <a:custGeom>
              <a:avLst/>
              <a:gdLst/>
              <a:ahLst/>
              <a:cxnLst/>
              <a:rect l="0" t="0" r="0" b="0"/>
              <a:pathLst>
                <a:path w="20523" h="20053">
                  <a:moveTo>
                    <a:pt x="20129" y="6490"/>
                  </a:moveTo>
                  <a:lnTo>
                    <a:pt x="18339" y="3734"/>
                  </a:lnTo>
                  <a:lnTo>
                    <a:pt x="15634" y="953"/>
                  </a:lnTo>
                  <a:lnTo>
                    <a:pt x="11532" y="0"/>
                  </a:lnTo>
                  <a:lnTo>
                    <a:pt x="7429" y="381"/>
                  </a:lnTo>
                  <a:lnTo>
                    <a:pt x="3746" y="2171"/>
                  </a:lnTo>
                  <a:lnTo>
                    <a:pt x="1880" y="4864"/>
                  </a:lnTo>
                  <a:lnTo>
                    <a:pt x="0" y="8966"/>
                  </a:lnTo>
                  <a:lnTo>
                    <a:pt x="889" y="12623"/>
                  </a:lnTo>
                  <a:lnTo>
                    <a:pt x="2642" y="16294"/>
                  </a:lnTo>
                  <a:lnTo>
                    <a:pt x="5791" y="19062"/>
                  </a:lnTo>
                  <a:lnTo>
                    <a:pt x="9906" y="20053"/>
                  </a:lnTo>
                  <a:lnTo>
                    <a:pt x="13551" y="19634"/>
                  </a:lnTo>
                  <a:lnTo>
                    <a:pt x="17247" y="17411"/>
                  </a:lnTo>
                  <a:lnTo>
                    <a:pt x="19545" y="14706"/>
                  </a:lnTo>
                  <a:lnTo>
                    <a:pt x="20523" y="10592"/>
                  </a:lnTo>
                  <a:lnTo>
                    <a:pt x="20129" y="649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199" name="Shape 32552"/>
            <p:cNvSpPr/>
            <p:nvPr/>
          </p:nvSpPr>
          <p:spPr>
            <a:xfrm>
              <a:off x="224743" y="910171"/>
              <a:ext cx="20066" cy="20562"/>
            </a:xfrm>
            <a:custGeom>
              <a:avLst/>
              <a:gdLst/>
              <a:ahLst/>
              <a:cxnLst/>
              <a:rect l="0" t="0" r="0" b="0"/>
              <a:pathLst>
                <a:path w="20066" h="20562">
                  <a:moveTo>
                    <a:pt x="10173" y="0"/>
                  </a:moveTo>
                  <a:lnTo>
                    <a:pt x="14262" y="977"/>
                  </a:lnTo>
                  <a:lnTo>
                    <a:pt x="17437" y="2857"/>
                  </a:lnTo>
                  <a:lnTo>
                    <a:pt x="19215" y="6058"/>
                  </a:lnTo>
                  <a:lnTo>
                    <a:pt x="20066" y="10185"/>
                  </a:lnTo>
                  <a:lnTo>
                    <a:pt x="19126" y="13818"/>
                  </a:lnTo>
                  <a:lnTo>
                    <a:pt x="17259" y="16980"/>
                  </a:lnTo>
                  <a:lnTo>
                    <a:pt x="14008" y="19697"/>
                  </a:lnTo>
                  <a:lnTo>
                    <a:pt x="10351" y="20562"/>
                  </a:lnTo>
                  <a:lnTo>
                    <a:pt x="6248" y="19596"/>
                  </a:lnTo>
                  <a:lnTo>
                    <a:pt x="3086" y="16776"/>
                  </a:lnTo>
                  <a:lnTo>
                    <a:pt x="864" y="13589"/>
                  </a:lnTo>
                  <a:lnTo>
                    <a:pt x="0" y="9906"/>
                  </a:lnTo>
                  <a:lnTo>
                    <a:pt x="508" y="6261"/>
                  </a:lnTo>
                  <a:lnTo>
                    <a:pt x="2819" y="3111"/>
                  </a:lnTo>
                  <a:lnTo>
                    <a:pt x="6058" y="851"/>
                  </a:lnTo>
                  <a:lnTo>
                    <a:pt x="1017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0" name="Shape 32553"/>
            <p:cNvSpPr/>
            <p:nvPr/>
          </p:nvSpPr>
          <p:spPr>
            <a:xfrm>
              <a:off x="224743" y="910171"/>
              <a:ext cx="20066" cy="20562"/>
            </a:xfrm>
            <a:custGeom>
              <a:avLst/>
              <a:gdLst/>
              <a:ahLst/>
              <a:cxnLst/>
              <a:rect l="0" t="0" r="0" b="0"/>
              <a:pathLst>
                <a:path w="20066" h="20562">
                  <a:moveTo>
                    <a:pt x="19215" y="6058"/>
                  </a:moveTo>
                  <a:lnTo>
                    <a:pt x="17437" y="2857"/>
                  </a:lnTo>
                  <a:lnTo>
                    <a:pt x="14262" y="977"/>
                  </a:lnTo>
                  <a:lnTo>
                    <a:pt x="10173" y="0"/>
                  </a:lnTo>
                  <a:lnTo>
                    <a:pt x="6058" y="851"/>
                  </a:lnTo>
                  <a:lnTo>
                    <a:pt x="2819" y="3111"/>
                  </a:lnTo>
                  <a:lnTo>
                    <a:pt x="508" y="6261"/>
                  </a:lnTo>
                  <a:lnTo>
                    <a:pt x="0" y="9906"/>
                  </a:lnTo>
                  <a:lnTo>
                    <a:pt x="864" y="13589"/>
                  </a:lnTo>
                  <a:lnTo>
                    <a:pt x="3086" y="16776"/>
                  </a:lnTo>
                  <a:lnTo>
                    <a:pt x="6248" y="19596"/>
                  </a:lnTo>
                  <a:lnTo>
                    <a:pt x="10351" y="20562"/>
                  </a:lnTo>
                  <a:lnTo>
                    <a:pt x="14008" y="19697"/>
                  </a:lnTo>
                  <a:lnTo>
                    <a:pt x="17259" y="16980"/>
                  </a:lnTo>
                  <a:lnTo>
                    <a:pt x="19126" y="13818"/>
                  </a:lnTo>
                  <a:lnTo>
                    <a:pt x="20066" y="10185"/>
                  </a:lnTo>
                  <a:lnTo>
                    <a:pt x="19215" y="6058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1" name="Shape 32556"/>
            <p:cNvSpPr/>
            <p:nvPr/>
          </p:nvSpPr>
          <p:spPr>
            <a:xfrm>
              <a:off x="321759" y="1063486"/>
              <a:ext cx="20523" cy="20092"/>
            </a:xfrm>
            <a:custGeom>
              <a:avLst/>
              <a:gdLst/>
              <a:ahLst/>
              <a:cxnLst/>
              <a:rect l="0" t="0" r="0" b="0"/>
              <a:pathLst>
                <a:path w="20523" h="20092">
                  <a:moveTo>
                    <a:pt x="11062" y="0"/>
                  </a:moveTo>
                  <a:lnTo>
                    <a:pt x="14707" y="978"/>
                  </a:lnTo>
                  <a:lnTo>
                    <a:pt x="17869" y="3302"/>
                  </a:lnTo>
                  <a:lnTo>
                    <a:pt x="20523" y="10185"/>
                  </a:lnTo>
                  <a:lnTo>
                    <a:pt x="17234" y="17450"/>
                  </a:lnTo>
                  <a:lnTo>
                    <a:pt x="14008" y="19685"/>
                  </a:lnTo>
                  <a:lnTo>
                    <a:pt x="9881" y="20092"/>
                  </a:lnTo>
                  <a:lnTo>
                    <a:pt x="5791" y="18669"/>
                  </a:lnTo>
                  <a:lnTo>
                    <a:pt x="2629" y="16790"/>
                  </a:lnTo>
                  <a:lnTo>
                    <a:pt x="0" y="9004"/>
                  </a:lnTo>
                  <a:lnTo>
                    <a:pt x="3264" y="2654"/>
                  </a:lnTo>
                  <a:lnTo>
                    <a:pt x="6947" y="406"/>
                  </a:lnTo>
                  <a:lnTo>
                    <a:pt x="110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2" name="Shape 32557"/>
            <p:cNvSpPr/>
            <p:nvPr/>
          </p:nvSpPr>
          <p:spPr>
            <a:xfrm>
              <a:off x="321759" y="1063486"/>
              <a:ext cx="20523" cy="20092"/>
            </a:xfrm>
            <a:custGeom>
              <a:avLst/>
              <a:gdLst/>
              <a:ahLst/>
              <a:cxnLst/>
              <a:rect l="0" t="0" r="0" b="0"/>
              <a:pathLst>
                <a:path w="20523" h="20092">
                  <a:moveTo>
                    <a:pt x="17869" y="3302"/>
                  </a:moveTo>
                  <a:lnTo>
                    <a:pt x="14707" y="978"/>
                  </a:lnTo>
                  <a:lnTo>
                    <a:pt x="11062" y="0"/>
                  </a:lnTo>
                  <a:lnTo>
                    <a:pt x="6947" y="406"/>
                  </a:lnTo>
                  <a:lnTo>
                    <a:pt x="3264" y="2654"/>
                  </a:lnTo>
                  <a:lnTo>
                    <a:pt x="0" y="9004"/>
                  </a:lnTo>
                  <a:lnTo>
                    <a:pt x="2629" y="16790"/>
                  </a:lnTo>
                  <a:lnTo>
                    <a:pt x="5791" y="18669"/>
                  </a:lnTo>
                  <a:lnTo>
                    <a:pt x="9881" y="20092"/>
                  </a:lnTo>
                  <a:lnTo>
                    <a:pt x="14008" y="19685"/>
                  </a:lnTo>
                  <a:lnTo>
                    <a:pt x="17234" y="17450"/>
                  </a:lnTo>
                  <a:lnTo>
                    <a:pt x="20523" y="10185"/>
                  </a:lnTo>
                  <a:lnTo>
                    <a:pt x="17869" y="3302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3" name="Shape 32558"/>
            <p:cNvSpPr/>
            <p:nvPr/>
          </p:nvSpPr>
          <p:spPr>
            <a:xfrm>
              <a:off x="364074" y="1106520"/>
              <a:ext cx="20091" cy="20079"/>
            </a:xfrm>
            <a:custGeom>
              <a:avLst/>
              <a:gdLst/>
              <a:ahLst/>
              <a:cxnLst/>
              <a:rect l="0" t="0" r="0" b="0"/>
              <a:pathLst>
                <a:path w="20091" h="20079">
                  <a:moveTo>
                    <a:pt x="9728" y="0"/>
                  </a:moveTo>
                  <a:lnTo>
                    <a:pt x="13830" y="495"/>
                  </a:lnTo>
                  <a:lnTo>
                    <a:pt x="17005" y="2375"/>
                  </a:lnTo>
                  <a:lnTo>
                    <a:pt x="20091" y="9258"/>
                  </a:lnTo>
                  <a:lnTo>
                    <a:pt x="17247" y="16523"/>
                  </a:lnTo>
                  <a:lnTo>
                    <a:pt x="14478" y="19228"/>
                  </a:lnTo>
                  <a:lnTo>
                    <a:pt x="10351" y="20079"/>
                  </a:lnTo>
                  <a:lnTo>
                    <a:pt x="6718" y="19571"/>
                  </a:lnTo>
                  <a:lnTo>
                    <a:pt x="3099" y="17234"/>
                  </a:lnTo>
                  <a:lnTo>
                    <a:pt x="0" y="9893"/>
                  </a:lnTo>
                  <a:lnTo>
                    <a:pt x="2375" y="2629"/>
                  </a:lnTo>
                  <a:lnTo>
                    <a:pt x="6058" y="851"/>
                  </a:lnTo>
                  <a:lnTo>
                    <a:pt x="97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4" name="Shape 32559"/>
            <p:cNvSpPr/>
            <p:nvPr/>
          </p:nvSpPr>
          <p:spPr>
            <a:xfrm>
              <a:off x="364074" y="1106520"/>
              <a:ext cx="20091" cy="20079"/>
            </a:xfrm>
            <a:custGeom>
              <a:avLst/>
              <a:gdLst/>
              <a:ahLst/>
              <a:cxnLst/>
              <a:rect l="0" t="0" r="0" b="0"/>
              <a:pathLst>
                <a:path w="20091" h="20079">
                  <a:moveTo>
                    <a:pt x="17005" y="2375"/>
                  </a:moveTo>
                  <a:lnTo>
                    <a:pt x="13830" y="495"/>
                  </a:lnTo>
                  <a:lnTo>
                    <a:pt x="9728" y="0"/>
                  </a:lnTo>
                  <a:lnTo>
                    <a:pt x="6058" y="851"/>
                  </a:lnTo>
                  <a:lnTo>
                    <a:pt x="2375" y="2629"/>
                  </a:lnTo>
                  <a:lnTo>
                    <a:pt x="0" y="9893"/>
                  </a:lnTo>
                  <a:lnTo>
                    <a:pt x="3099" y="17234"/>
                  </a:lnTo>
                  <a:lnTo>
                    <a:pt x="6718" y="19571"/>
                  </a:lnTo>
                  <a:lnTo>
                    <a:pt x="10351" y="20079"/>
                  </a:lnTo>
                  <a:lnTo>
                    <a:pt x="14478" y="19228"/>
                  </a:lnTo>
                  <a:lnTo>
                    <a:pt x="17247" y="16523"/>
                  </a:lnTo>
                  <a:lnTo>
                    <a:pt x="20091" y="9258"/>
                  </a:lnTo>
                  <a:lnTo>
                    <a:pt x="17005" y="237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5" name="Shape 32560"/>
            <p:cNvSpPr/>
            <p:nvPr/>
          </p:nvSpPr>
          <p:spPr>
            <a:xfrm>
              <a:off x="410993" y="1145460"/>
              <a:ext cx="20142" cy="19698"/>
            </a:xfrm>
            <a:custGeom>
              <a:avLst/>
              <a:gdLst/>
              <a:ahLst/>
              <a:cxnLst/>
              <a:rect l="0" t="0" r="0" b="0"/>
              <a:pathLst>
                <a:path w="20142" h="19698">
                  <a:moveTo>
                    <a:pt x="8839" y="0"/>
                  </a:moveTo>
                  <a:lnTo>
                    <a:pt x="12497" y="51"/>
                  </a:lnTo>
                  <a:lnTo>
                    <a:pt x="16129" y="1474"/>
                  </a:lnTo>
                  <a:lnTo>
                    <a:pt x="20142" y="8357"/>
                  </a:lnTo>
                  <a:lnTo>
                    <a:pt x="18212" y="15647"/>
                  </a:lnTo>
                  <a:lnTo>
                    <a:pt x="14999" y="18352"/>
                  </a:lnTo>
                  <a:lnTo>
                    <a:pt x="11773" y="19698"/>
                  </a:lnTo>
                  <a:lnTo>
                    <a:pt x="7658" y="19622"/>
                  </a:lnTo>
                  <a:lnTo>
                    <a:pt x="4026" y="17742"/>
                  </a:lnTo>
                  <a:lnTo>
                    <a:pt x="0" y="11303"/>
                  </a:lnTo>
                  <a:lnTo>
                    <a:pt x="1943" y="3569"/>
                  </a:lnTo>
                  <a:lnTo>
                    <a:pt x="5182" y="864"/>
                  </a:lnTo>
                  <a:lnTo>
                    <a:pt x="88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6" name="Shape 32561"/>
            <p:cNvSpPr/>
            <p:nvPr/>
          </p:nvSpPr>
          <p:spPr>
            <a:xfrm>
              <a:off x="410993" y="1145460"/>
              <a:ext cx="20142" cy="19698"/>
            </a:xfrm>
            <a:custGeom>
              <a:avLst/>
              <a:gdLst/>
              <a:ahLst/>
              <a:cxnLst/>
              <a:rect l="0" t="0" r="0" b="0"/>
              <a:pathLst>
                <a:path w="20142" h="19698">
                  <a:moveTo>
                    <a:pt x="16129" y="1474"/>
                  </a:moveTo>
                  <a:lnTo>
                    <a:pt x="12497" y="51"/>
                  </a:lnTo>
                  <a:lnTo>
                    <a:pt x="8839" y="0"/>
                  </a:lnTo>
                  <a:lnTo>
                    <a:pt x="5182" y="864"/>
                  </a:lnTo>
                  <a:lnTo>
                    <a:pt x="1943" y="3569"/>
                  </a:lnTo>
                  <a:lnTo>
                    <a:pt x="0" y="11303"/>
                  </a:lnTo>
                  <a:lnTo>
                    <a:pt x="4026" y="17742"/>
                  </a:lnTo>
                  <a:lnTo>
                    <a:pt x="7658" y="19622"/>
                  </a:lnTo>
                  <a:lnTo>
                    <a:pt x="11773" y="19698"/>
                  </a:lnTo>
                  <a:lnTo>
                    <a:pt x="14999" y="18352"/>
                  </a:lnTo>
                  <a:lnTo>
                    <a:pt x="18212" y="15647"/>
                  </a:lnTo>
                  <a:lnTo>
                    <a:pt x="20142" y="8357"/>
                  </a:lnTo>
                  <a:lnTo>
                    <a:pt x="16129" y="1474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7" name="Shape 32562"/>
            <p:cNvSpPr/>
            <p:nvPr/>
          </p:nvSpPr>
          <p:spPr>
            <a:xfrm>
              <a:off x="515193" y="1206690"/>
              <a:ext cx="20091" cy="20079"/>
            </a:xfrm>
            <a:custGeom>
              <a:avLst/>
              <a:gdLst/>
              <a:ahLst/>
              <a:cxnLst/>
              <a:rect l="0" t="0" r="0" b="0"/>
              <a:pathLst>
                <a:path w="20091" h="20079">
                  <a:moveTo>
                    <a:pt x="10630" y="0"/>
                  </a:moveTo>
                  <a:lnTo>
                    <a:pt x="14288" y="521"/>
                  </a:lnTo>
                  <a:lnTo>
                    <a:pt x="17450" y="2832"/>
                  </a:lnTo>
                  <a:lnTo>
                    <a:pt x="19685" y="6058"/>
                  </a:lnTo>
                  <a:lnTo>
                    <a:pt x="20091" y="9716"/>
                  </a:lnTo>
                  <a:lnTo>
                    <a:pt x="19571" y="13818"/>
                  </a:lnTo>
                  <a:lnTo>
                    <a:pt x="16802" y="16967"/>
                  </a:lnTo>
                  <a:lnTo>
                    <a:pt x="14021" y="19203"/>
                  </a:lnTo>
                  <a:lnTo>
                    <a:pt x="9906" y="20079"/>
                  </a:lnTo>
                  <a:lnTo>
                    <a:pt x="6286" y="19101"/>
                  </a:lnTo>
                  <a:lnTo>
                    <a:pt x="3111" y="16777"/>
                  </a:lnTo>
                  <a:lnTo>
                    <a:pt x="889" y="13094"/>
                  </a:lnTo>
                  <a:lnTo>
                    <a:pt x="0" y="9437"/>
                  </a:lnTo>
                  <a:lnTo>
                    <a:pt x="991" y="5804"/>
                  </a:lnTo>
                  <a:lnTo>
                    <a:pt x="3302" y="2172"/>
                  </a:lnTo>
                  <a:lnTo>
                    <a:pt x="6540" y="394"/>
                  </a:lnTo>
                  <a:lnTo>
                    <a:pt x="1063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8" name="Shape 32563"/>
            <p:cNvSpPr/>
            <p:nvPr/>
          </p:nvSpPr>
          <p:spPr>
            <a:xfrm>
              <a:off x="515193" y="1206690"/>
              <a:ext cx="20091" cy="20079"/>
            </a:xfrm>
            <a:custGeom>
              <a:avLst/>
              <a:gdLst/>
              <a:ahLst/>
              <a:cxnLst/>
              <a:rect l="0" t="0" r="0" b="0"/>
              <a:pathLst>
                <a:path w="20091" h="20079">
                  <a:moveTo>
                    <a:pt x="14288" y="521"/>
                  </a:moveTo>
                  <a:lnTo>
                    <a:pt x="10630" y="0"/>
                  </a:lnTo>
                  <a:lnTo>
                    <a:pt x="6540" y="394"/>
                  </a:lnTo>
                  <a:lnTo>
                    <a:pt x="3302" y="2172"/>
                  </a:lnTo>
                  <a:lnTo>
                    <a:pt x="991" y="5804"/>
                  </a:lnTo>
                  <a:lnTo>
                    <a:pt x="0" y="9437"/>
                  </a:lnTo>
                  <a:lnTo>
                    <a:pt x="889" y="13094"/>
                  </a:lnTo>
                  <a:lnTo>
                    <a:pt x="3111" y="16777"/>
                  </a:lnTo>
                  <a:lnTo>
                    <a:pt x="6286" y="19101"/>
                  </a:lnTo>
                  <a:lnTo>
                    <a:pt x="9906" y="20079"/>
                  </a:lnTo>
                  <a:lnTo>
                    <a:pt x="14021" y="19203"/>
                  </a:lnTo>
                  <a:lnTo>
                    <a:pt x="16802" y="16967"/>
                  </a:lnTo>
                  <a:lnTo>
                    <a:pt x="19571" y="13818"/>
                  </a:lnTo>
                  <a:lnTo>
                    <a:pt x="20091" y="9716"/>
                  </a:lnTo>
                  <a:lnTo>
                    <a:pt x="19685" y="6058"/>
                  </a:lnTo>
                  <a:lnTo>
                    <a:pt x="17450" y="2832"/>
                  </a:lnTo>
                  <a:lnTo>
                    <a:pt x="14288" y="521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09" name="Shape 32564"/>
            <p:cNvSpPr/>
            <p:nvPr/>
          </p:nvSpPr>
          <p:spPr>
            <a:xfrm>
              <a:off x="571043" y="1228901"/>
              <a:ext cx="20104" cy="20079"/>
            </a:xfrm>
            <a:custGeom>
              <a:avLst/>
              <a:gdLst/>
              <a:ahLst/>
              <a:cxnLst/>
              <a:rect l="0" t="0" r="0" b="0"/>
              <a:pathLst>
                <a:path w="20104" h="20079">
                  <a:moveTo>
                    <a:pt x="9728" y="0"/>
                  </a:moveTo>
                  <a:lnTo>
                    <a:pt x="13360" y="483"/>
                  </a:lnTo>
                  <a:lnTo>
                    <a:pt x="17005" y="2363"/>
                  </a:lnTo>
                  <a:lnTo>
                    <a:pt x="18783" y="5118"/>
                  </a:lnTo>
                  <a:lnTo>
                    <a:pt x="20104" y="8789"/>
                  </a:lnTo>
                  <a:lnTo>
                    <a:pt x="19583" y="13348"/>
                  </a:lnTo>
                  <a:lnTo>
                    <a:pt x="17729" y="16993"/>
                  </a:lnTo>
                  <a:lnTo>
                    <a:pt x="14961" y="19228"/>
                  </a:lnTo>
                  <a:lnTo>
                    <a:pt x="11290" y="20079"/>
                  </a:lnTo>
                  <a:lnTo>
                    <a:pt x="7176" y="19558"/>
                  </a:lnTo>
                  <a:lnTo>
                    <a:pt x="4001" y="17729"/>
                  </a:lnTo>
                  <a:lnTo>
                    <a:pt x="1321" y="14478"/>
                  </a:lnTo>
                  <a:lnTo>
                    <a:pt x="0" y="10338"/>
                  </a:lnTo>
                  <a:lnTo>
                    <a:pt x="521" y="6706"/>
                  </a:lnTo>
                  <a:lnTo>
                    <a:pt x="2845" y="3073"/>
                  </a:lnTo>
                  <a:lnTo>
                    <a:pt x="6071" y="851"/>
                  </a:lnTo>
                  <a:lnTo>
                    <a:pt x="97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0" name="Shape 32565"/>
            <p:cNvSpPr/>
            <p:nvPr/>
          </p:nvSpPr>
          <p:spPr>
            <a:xfrm>
              <a:off x="571043" y="1228901"/>
              <a:ext cx="20104" cy="20079"/>
            </a:xfrm>
            <a:custGeom>
              <a:avLst/>
              <a:gdLst/>
              <a:ahLst/>
              <a:cxnLst/>
              <a:rect l="0" t="0" r="0" b="0"/>
              <a:pathLst>
                <a:path w="20104" h="20079">
                  <a:moveTo>
                    <a:pt x="13360" y="483"/>
                  </a:moveTo>
                  <a:lnTo>
                    <a:pt x="9728" y="0"/>
                  </a:lnTo>
                  <a:lnTo>
                    <a:pt x="6071" y="851"/>
                  </a:lnTo>
                  <a:lnTo>
                    <a:pt x="2845" y="3073"/>
                  </a:lnTo>
                  <a:lnTo>
                    <a:pt x="521" y="6706"/>
                  </a:lnTo>
                  <a:lnTo>
                    <a:pt x="0" y="10338"/>
                  </a:lnTo>
                  <a:lnTo>
                    <a:pt x="1321" y="14478"/>
                  </a:lnTo>
                  <a:lnTo>
                    <a:pt x="4001" y="17729"/>
                  </a:lnTo>
                  <a:lnTo>
                    <a:pt x="7176" y="19558"/>
                  </a:lnTo>
                  <a:lnTo>
                    <a:pt x="11290" y="20079"/>
                  </a:lnTo>
                  <a:lnTo>
                    <a:pt x="14961" y="19228"/>
                  </a:lnTo>
                  <a:lnTo>
                    <a:pt x="17729" y="16993"/>
                  </a:lnTo>
                  <a:lnTo>
                    <a:pt x="19583" y="13348"/>
                  </a:lnTo>
                  <a:lnTo>
                    <a:pt x="20104" y="8789"/>
                  </a:lnTo>
                  <a:lnTo>
                    <a:pt x="18783" y="5118"/>
                  </a:lnTo>
                  <a:lnTo>
                    <a:pt x="17005" y="2363"/>
                  </a:lnTo>
                  <a:lnTo>
                    <a:pt x="13360" y="483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1" name="Shape 32566"/>
            <p:cNvSpPr/>
            <p:nvPr/>
          </p:nvSpPr>
          <p:spPr>
            <a:xfrm>
              <a:off x="629700" y="1245174"/>
              <a:ext cx="19659" cy="20142"/>
            </a:xfrm>
            <a:custGeom>
              <a:avLst/>
              <a:gdLst/>
              <a:ahLst/>
              <a:cxnLst/>
              <a:rect l="0" t="0" r="0" b="0"/>
              <a:pathLst>
                <a:path w="19659" h="20142">
                  <a:moveTo>
                    <a:pt x="8382" y="0"/>
                  </a:moveTo>
                  <a:lnTo>
                    <a:pt x="12471" y="51"/>
                  </a:lnTo>
                  <a:lnTo>
                    <a:pt x="16116" y="1474"/>
                  </a:lnTo>
                  <a:lnTo>
                    <a:pt x="18351" y="4229"/>
                  </a:lnTo>
                  <a:lnTo>
                    <a:pt x="19659" y="7913"/>
                  </a:lnTo>
                  <a:lnTo>
                    <a:pt x="19621" y="12472"/>
                  </a:lnTo>
                  <a:lnTo>
                    <a:pt x="17755" y="16104"/>
                  </a:lnTo>
                  <a:lnTo>
                    <a:pt x="15430" y="18809"/>
                  </a:lnTo>
                  <a:lnTo>
                    <a:pt x="11735" y="20142"/>
                  </a:lnTo>
                  <a:lnTo>
                    <a:pt x="8103" y="19622"/>
                  </a:lnTo>
                  <a:lnTo>
                    <a:pt x="4000" y="18200"/>
                  </a:lnTo>
                  <a:lnTo>
                    <a:pt x="1321" y="14974"/>
                  </a:lnTo>
                  <a:lnTo>
                    <a:pt x="0" y="11316"/>
                  </a:lnTo>
                  <a:lnTo>
                    <a:pt x="51" y="7658"/>
                  </a:lnTo>
                  <a:lnTo>
                    <a:pt x="1473" y="4026"/>
                  </a:lnTo>
                  <a:lnTo>
                    <a:pt x="4699" y="1321"/>
                  </a:lnTo>
                  <a:lnTo>
                    <a:pt x="838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2" name="Shape 32567"/>
            <p:cNvSpPr/>
            <p:nvPr/>
          </p:nvSpPr>
          <p:spPr>
            <a:xfrm>
              <a:off x="629700" y="1245174"/>
              <a:ext cx="19659" cy="20142"/>
            </a:xfrm>
            <a:custGeom>
              <a:avLst/>
              <a:gdLst/>
              <a:ahLst/>
              <a:cxnLst/>
              <a:rect l="0" t="0" r="0" b="0"/>
              <a:pathLst>
                <a:path w="19659" h="20142">
                  <a:moveTo>
                    <a:pt x="12471" y="51"/>
                  </a:moveTo>
                  <a:lnTo>
                    <a:pt x="8382" y="0"/>
                  </a:lnTo>
                  <a:lnTo>
                    <a:pt x="4699" y="1321"/>
                  </a:lnTo>
                  <a:lnTo>
                    <a:pt x="1473" y="4026"/>
                  </a:lnTo>
                  <a:lnTo>
                    <a:pt x="51" y="7658"/>
                  </a:lnTo>
                  <a:lnTo>
                    <a:pt x="0" y="11316"/>
                  </a:lnTo>
                  <a:lnTo>
                    <a:pt x="1321" y="14974"/>
                  </a:lnTo>
                  <a:lnTo>
                    <a:pt x="4000" y="18200"/>
                  </a:lnTo>
                  <a:lnTo>
                    <a:pt x="8103" y="19622"/>
                  </a:lnTo>
                  <a:lnTo>
                    <a:pt x="11735" y="20142"/>
                  </a:lnTo>
                  <a:lnTo>
                    <a:pt x="15430" y="18809"/>
                  </a:lnTo>
                  <a:lnTo>
                    <a:pt x="17755" y="16104"/>
                  </a:lnTo>
                  <a:lnTo>
                    <a:pt x="19621" y="12472"/>
                  </a:lnTo>
                  <a:lnTo>
                    <a:pt x="19659" y="7913"/>
                  </a:lnTo>
                  <a:lnTo>
                    <a:pt x="18351" y="4229"/>
                  </a:lnTo>
                  <a:lnTo>
                    <a:pt x="16116" y="1474"/>
                  </a:lnTo>
                  <a:lnTo>
                    <a:pt x="12471" y="51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3" name="Shape 32568"/>
            <p:cNvSpPr/>
            <p:nvPr/>
          </p:nvSpPr>
          <p:spPr>
            <a:xfrm>
              <a:off x="688961" y="1255130"/>
              <a:ext cx="20091" cy="20066"/>
            </a:xfrm>
            <a:custGeom>
              <a:avLst/>
              <a:gdLst/>
              <a:ahLst/>
              <a:cxnLst/>
              <a:rect l="0" t="0" r="0" b="0"/>
              <a:pathLst>
                <a:path w="20091" h="20066">
                  <a:moveTo>
                    <a:pt x="11062" y="0"/>
                  </a:moveTo>
                  <a:lnTo>
                    <a:pt x="15151" y="1422"/>
                  </a:lnTo>
                  <a:lnTo>
                    <a:pt x="18301" y="3759"/>
                  </a:lnTo>
                  <a:lnTo>
                    <a:pt x="20091" y="6985"/>
                  </a:lnTo>
                  <a:lnTo>
                    <a:pt x="20041" y="11087"/>
                  </a:lnTo>
                  <a:lnTo>
                    <a:pt x="18618" y="15177"/>
                  </a:lnTo>
                  <a:lnTo>
                    <a:pt x="16294" y="17882"/>
                  </a:lnTo>
                  <a:lnTo>
                    <a:pt x="13081" y="19672"/>
                  </a:lnTo>
                  <a:lnTo>
                    <a:pt x="9411" y="20066"/>
                  </a:lnTo>
                  <a:lnTo>
                    <a:pt x="5334" y="18631"/>
                  </a:lnTo>
                  <a:lnTo>
                    <a:pt x="2616" y="16307"/>
                  </a:lnTo>
                  <a:lnTo>
                    <a:pt x="381" y="12649"/>
                  </a:lnTo>
                  <a:lnTo>
                    <a:pt x="0" y="8522"/>
                  </a:lnTo>
                  <a:lnTo>
                    <a:pt x="1410" y="4890"/>
                  </a:lnTo>
                  <a:lnTo>
                    <a:pt x="3721" y="2184"/>
                  </a:lnTo>
                  <a:lnTo>
                    <a:pt x="7417" y="432"/>
                  </a:lnTo>
                  <a:lnTo>
                    <a:pt x="110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4" name="Shape 32569"/>
            <p:cNvSpPr/>
            <p:nvPr/>
          </p:nvSpPr>
          <p:spPr>
            <a:xfrm>
              <a:off x="688961" y="1255130"/>
              <a:ext cx="20091" cy="20066"/>
            </a:xfrm>
            <a:custGeom>
              <a:avLst/>
              <a:gdLst/>
              <a:ahLst/>
              <a:cxnLst/>
              <a:rect l="0" t="0" r="0" b="0"/>
              <a:pathLst>
                <a:path w="20091" h="20066">
                  <a:moveTo>
                    <a:pt x="11062" y="0"/>
                  </a:moveTo>
                  <a:lnTo>
                    <a:pt x="7417" y="432"/>
                  </a:lnTo>
                  <a:lnTo>
                    <a:pt x="3721" y="2184"/>
                  </a:lnTo>
                  <a:lnTo>
                    <a:pt x="1410" y="4890"/>
                  </a:lnTo>
                  <a:lnTo>
                    <a:pt x="0" y="8522"/>
                  </a:lnTo>
                  <a:lnTo>
                    <a:pt x="381" y="12649"/>
                  </a:lnTo>
                  <a:lnTo>
                    <a:pt x="2616" y="16307"/>
                  </a:lnTo>
                  <a:lnTo>
                    <a:pt x="5334" y="18631"/>
                  </a:lnTo>
                  <a:lnTo>
                    <a:pt x="9411" y="20066"/>
                  </a:lnTo>
                  <a:lnTo>
                    <a:pt x="13081" y="19672"/>
                  </a:lnTo>
                  <a:lnTo>
                    <a:pt x="16294" y="17882"/>
                  </a:lnTo>
                  <a:lnTo>
                    <a:pt x="18618" y="15177"/>
                  </a:lnTo>
                  <a:lnTo>
                    <a:pt x="20041" y="11087"/>
                  </a:lnTo>
                  <a:lnTo>
                    <a:pt x="20091" y="6985"/>
                  </a:lnTo>
                  <a:lnTo>
                    <a:pt x="18301" y="3759"/>
                  </a:lnTo>
                  <a:lnTo>
                    <a:pt x="15151" y="1422"/>
                  </a:lnTo>
                  <a:lnTo>
                    <a:pt x="110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5" name="Shape 32572"/>
            <p:cNvSpPr/>
            <p:nvPr/>
          </p:nvSpPr>
          <p:spPr>
            <a:xfrm>
              <a:off x="869315" y="1247456"/>
              <a:ext cx="19685" cy="20142"/>
            </a:xfrm>
            <a:custGeom>
              <a:avLst/>
              <a:gdLst/>
              <a:ahLst/>
              <a:cxnLst/>
              <a:rect l="0" t="0" r="0" b="0"/>
              <a:pathLst>
                <a:path w="19685" h="20142">
                  <a:moveTo>
                    <a:pt x="7468" y="0"/>
                  </a:moveTo>
                  <a:lnTo>
                    <a:pt x="12040" y="76"/>
                  </a:lnTo>
                  <a:lnTo>
                    <a:pt x="15202" y="1474"/>
                  </a:lnTo>
                  <a:lnTo>
                    <a:pt x="17907" y="4255"/>
                  </a:lnTo>
                  <a:lnTo>
                    <a:pt x="19685" y="7938"/>
                  </a:lnTo>
                  <a:lnTo>
                    <a:pt x="19647" y="12040"/>
                  </a:lnTo>
                  <a:lnTo>
                    <a:pt x="18212" y="15659"/>
                  </a:lnTo>
                  <a:lnTo>
                    <a:pt x="15456" y="18352"/>
                  </a:lnTo>
                  <a:lnTo>
                    <a:pt x="11773" y="20142"/>
                  </a:lnTo>
                  <a:lnTo>
                    <a:pt x="7658" y="20091"/>
                  </a:lnTo>
                  <a:lnTo>
                    <a:pt x="4013" y="18669"/>
                  </a:lnTo>
                  <a:lnTo>
                    <a:pt x="1308" y="15887"/>
                  </a:lnTo>
                  <a:lnTo>
                    <a:pt x="0" y="12230"/>
                  </a:lnTo>
                  <a:lnTo>
                    <a:pt x="64" y="7683"/>
                  </a:lnTo>
                  <a:lnTo>
                    <a:pt x="1473" y="4483"/>
                  </a:lnTo>
                  <a:lnTo>
                    <a:pt x="4267" y="1333"/>
                  </a:lnTo>
                  <a:lnTo>
                    <a:pt x="74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6" name="Shape 32573"/>
            <p:cNvSpPr/>
            <p:nvPr/>
          </p:nvSpPr>
          <p:spPr>
            <a:xfrm>
              <a:off x="869315" y="1247456"/>
              <a:ext cx="19685" cy="20142"/>
            </a:xfrm>
            <a:custGeom>
              <a:avLst/>
              <a:gdLst/>
              <a:ahLst/>
              <a:cxnLst/>
              <a:rect l="0" t="0" r="0" b="0"/>
              <a:pathLst>
                <a:path w="19685" h="20142">
                  <a:moveTo>
                    <a:pt x="7468" y="0"/>
                  </a:moveTo>
                  <a:lnTo>
                    <a:pt x="4267" y="1333"/>
                  </a:lnTo>
                  <a:lnTo>
                    <a:pt x="1473" y="4483"/>
                  </a:lnTo>
                  <a:lnTo>
                    <a:pt x="64" y="7683"/>
                  </a:lnTo>
                  <a:lnTo>
                    <a:pt x="0" y="12230"/>
                  </a:lnTo>
                  <a:lnTo>
                    <a:pt x="1308" y="15887"/>
                  </a:lnTo>
                  <a:lnTo>
                    <a:pt x="4013" y="18669"/>
                  </a:lnTo>
                  <a:lnTo>
                    <a:pt x="7658" y="20091"/>
                  </a:lnTo>
                  <a:lnTo>
                    <a:pt x="11773" y="20142"/>
                  </a:lnTo>
                  <a:lnTo>
                    <a:pt x="15456" y="18352"/>
                  </a:lnTo>
                  <a:lnTo>
                    <a:pt x="18212" y="15659"/>
                  </a:lnTo>
                  <a:lnTo>
                    <a:pt x="19647" y="12040"/>
                  </a:lnTo>
                  <a:lnTo>
                    <a:pt x="19685" y="7938"/>
                  </a:lnTo>
                  <a:lnTo>
                    <a:pt x="17907" y="4255"/>
                  </a:lnTo>
                  <a:lnTo>
                    <a:pt x="15202" y="1474"/>
                  </a:lnTo>
                  <a:lnTo>
                    <a:pt x="12040" y="76"/>
                  </a:lnTo>
                  <a:lnTo>
                    <a:pt x="74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7" name="Shape 32574"/>
            <p:cNvSpPr/>
            <p:nvPr/>
          </p:nvSpPr>
          <p:spPr>
            <a:xfrm>
              <a:off x="927541" y="1232308"/>
              <a:ext cx="20066" cy="20510"/>
            </a:xfrm>
            <a:custGeom>
              <a:avLst/>
              <a:gdLst/>
              <a:ahLst/>
              <a:cxnLst/>
              <a:rect l="0" t="0" r="0" b="0"/>
              <a:pathLst>
                <a:path w="20066" h="20510">
                  <a:moveTo>
                    <a:pt x="10604" y="0"/>
                  </a:moveTo>
                  <a:lnTo>
                    <a:pt x="14719" y="953"/>
                  </a:lnTo>
                  <a:lnTo>
                    <a:pt x="17399" y="3734"/>
                  </a:lnTo>
                  <a:lnTo>
                    <a:pt x="19202" y="6959"/>
                  </a:lnTo>
                  <a:lnTo>
                    <a:pt x="20066" y="11075"/>
                  </a:lnTo>
                  <a:lnTo>
                    <a:pt x="18631" y="14706"/>
                  </a:lnTo>
                  <a:lnTo>
                    <a:pt x="16307" y="17881"/>
                  </a:lnTo>
                  <a:lnTo>
                    <a:pt x="12624" y="19659"/>
                  </a:lnTo>
                  <a:lnTo>
                    <a:pt x="8966" y="20510"/>
                  </a:lnTo>
                  <a:lnTo>
                    <a:pt x="5334" y="19088"/>
                  </a:lnTo>
                  <a:lnTo>
                    <a:pt x="2172" y="16764"/>
                  </a:lnTo>
                  <a:lnTo>
                    <a:pt x="394" y="13564"/>
                  </a:lnTo>
                  <a:lnTo>
                    <a:pt x="0" y="8979"/>
                  </a:lnTo>
                  <a:lnTo>
                    <a:pt x="952" y="5346"/>
                  </a:lnTo>
                  <a:lnTo>
                    <a:pt x="3721" y="2642"/>
                  </a:lnTo>
                  <a:lnTo>
                    <a:pt x="6947" y="406"/>
                  </a:lnTo>
                  <a:lnTo>
                    <a:pt x="1060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8" name="Shape 32575"/>
            <p:cNvSpPr/>
            <p:nvPr/>
          </p:nvSpPr>
          <p:spPr>
            <a:xfrm>
              <a:off x="927541" y="1232308"/>
              <a:ext cx="20066" cy="20510"/>
            </a:xfrm>
            <a:custGeom>
              <a:avLst/>
              <a:gdLst/>
              <a:ahLst/>
              <a:cxnLst/>
              <a:rect l="0" t="0" r="0" b="0"/>
              <a:pathLst>
                <a:path w="20066" h="20510">
                  <a:moveTo>
                    <a:pt x="6947" y="406"/>
                  </a:moveTo>
                  <a:lnTo>
                    <a:pt x="3721" y="2642"/>
                  </a:lnTo>
                  <a:lnTo>
                    <a:pt x="952" y="5346"/>
                  </a:lnTo>
                  <a:lnTo>
                    <a:pt x="0" y="8979"/>
                  </a:lnTo>
                  <a:lnTo>
                    <a:pt x="394" y="13564"/>
                  </a:lnTo>
                  <a:lnTo>
                    <a:pt x="2172" y="16764"/>
                  </a:lnTo>
                  <a:lnTo>
                    <a:pt x="5334" y="19088"/>
                  </a:lnTo>
                  <a:lnTo>
                    <a:pt x="8966" y="20510"/>
                  </a:lnTo>
                  <a:lnTo>
                    <a:pt x="12624" y="19659"/>
                  </a:lnTo>
                  <a:lnTo>
                    <a:pt x="16307" y="17881"/>
                  </a:lnTo>
                  <a:lnTo>
                    <a:pt x="18631" y="14706"/>
                  </a:lnTo>
                  <a:lnTo>
                    <a:pt x="20066" y="11075"/>
                  </a:lnTo>
                  <a:lnTo>
                    <a:pt x="19202" y="6959"/>
                  </a:lnTo>
                  <a:lnTo>
                    <a:pt x="17399" y="3734"/>
                  </a:lnTo>
                  <a:lnTo>
                    <a:pt x="14719" y="953"/>
                  </a:lnTo>
                  <a:lnTo>
                    <a:pt x="10604" y="0"/>
                  </a:lnTo>
                  <a:lnTo>
                    <a:pt x="6947" y="406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19" name="Shape 32576"/>
            <p:cNvSpPr/>
            <p:nvPr/>
          </p:nvSpPr>
          <p:spPr>
            <a:xfrm>
              <a:off x="984420" y="1210677"/>
              <a:ext cx="20079" cy="20079"/>
            </a:xfrm>
            <a:custGeom>
              <a:avLst/>
              <a:gdLst/>
              <a:ahLst/>
              <a:cxnLst/>
              <a:rect l="0" t="0" r="0" b="0"/>
              <a:pathLst>
                <a:path w="20079" h="20079">
                  <a:moveTo>
                    <a:pt x="9728" y="0"/>
                  </a:moveTo>
                  <a:lnTo>
                    <a:pt x="13805" y="977"/>
                  </a:lnTo>
                  <a:lnTo>
                    <a:pt x="16993" y="2845"/>
                  </a:lnTo>
                  <a:lnTo>
                    <a:pt x="19215" y="6528"/>
                  </a:lnTo>
                  <a:lnTo>
                    <a:pt x="20079" y="10185"/>
                  </a:lnTo>
                  <a:lnTo>
                    <a:pt x="19571" y="13843"/>
                  </a:lnTo>
                  <a:lnTo>
                    <a:pt x="17247" y="17475"/>
                  </a:lnTo>
                  <a:lnTo>
                    <a:pt x="13564" y="19228"/>
                  </a:lnTo>
                  <a:lnTo>
                    <a:pt x="9462" y="20079"/>
                  </a:lnTo>
                  <a:lnTo>
                    <a:pt x="5804" y="19138"/>
                  </a:lnTo>
                  <a:lnTo>
                    <a:pt x="3099" y="17259"/>
                  </a:lnTo>
                  <a:lnTo>
                    <a:pt x="864" y="13576"/>
                  </a:lnTo>
                  <a:lnTo>
                    <a:pt x="0" y="9918"/>
                  </a:lnTo>
                  <a:lnTo>
                    <a:pt x="965" y="6299"/>
                  </a:lnTo>
                  <a:lnTo>
                    <a:pt x="2845" y="3111"/>
                  </a:lnTo>
                  <a:lnTo>
                    <a:pt x="6058" y="876"/>
                  </a:lnTo>
                  <a:lnTo>
                    <a:pt x="97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20" name="Shape 32577"/>
            <p:cNvSpPr/>
            <p:nvPr/>
          </p:nvSpPr>
          <p:spPr>
            <a:xfrm>
              <a:off x="984420" y="1210677"/>
              <a:ext cx="20079" cy="20079"/>
            </a:xfrm>
            <a:custGeom>
              <a:avLst/>
              <a:gdLst/>
              <a:ahLst/>
              <a:cxnLst/>
              <a:rect l="0" t="0" r="0" b="0"/>
              <a:pathLst>
                <a:path w="20079" h="20079">
                  <a:moveTo>
                    <a:pt x="6058" y="876"/>
                  </a:moveTo>
                  <a:lnTo>
                    <a:pt x="2845" y="3111"/>
                  </a:lnTo>
                  <a:lnTo>
                    <a:pt x="965" y="6299"/>
                  </a:lnTo>
                  <a:lnTo>
                    <a:pt x="0" y="9918"/>
                  </a:lnTo>
                  <a:lnTo>
                    <a:pt x="864" y="13576"/>
                  </a:lnTo>
                  <a:lnTo>
                    <a:pt x="3099" y="17259"/>
                  </a:lnTo>
                  <a:lnTo>
                    <a:pt x="5804" y="19138"/>
                  </a:lnTo>
                  <a:lnTo>
                    <a:pt x="9462" y="20079"/>
                  </a:lnTo>
                  <a:lnTo>
                    <a:pt x="13564" y="19228"/>
                  </a:lnTo>
                  <a:lnTo>
                    <a:pt x="17247" y="17475"/>
                  </a:lnTo>
                  <a:lnTo>
                    <a:pt x="19571" y="13843"/>
                  </a:lnTo>
                  <a:lnTo>
                    <a:pt x="20079" y="10185"/>
                  </a:lnTo>
                  <a:lnTo>
                    <a:pt x="19215" y="6528"/>
                  </a:lnTo>
                  <a:lnTo>
                    <a:pt x="16993" y="2845"/>
                  </a:lnTo>
                  <a:lnTo>
                    <a:pt x="13805" y="977"/>
                  </a:lnTo>
                  <a:lnTo>
                    <a:pt x="9728" y="0"/>
                  </a:lnTo>
                  <a:lnTo>
                    <a:pt x="6058" y="876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21" name="Shape 32578"/>
            <p:cNvSpPr/>
            <p:nvPr/>
          </p:nvSpPr>
          <p:spPr>
            <a:xfrm>
              <a:off x="1089768" y="1151396"/>
              <a:ext cx="19583" cy="20092"/>
            </a:xfrm>
            <a:custGeom>
              <a:avLst/>
              <a:gdLst/>
              <a:ahLst/>
              <a:cxnLst/>
              <a:rect l="0" t="0" r="0" b="0"/>
              <a:pathLst>
                <a:path w="19583" h="20092">
                  <a:moveTo>
                    <a:pt x="11519" y="0"/>
                  </a:moveTo>
                  <a:lnTo>
                    <a:pt x="14694" y="1880"/>
                  </a:lnTo>
                  <a:lnTo>
                    <a:pt x="17869" y="3747"/>
                  </a:lnTo>
                  <a:lnTo>
                    <a:pt x="19583" y="11989"/>
                  </a:lnTo>
                  <a:lnTo>
                    <a:pt x="15392" y="18339"/>
                  </a:lnTo>
                  <a:lnTo>
                    <a:pt x="11722" y="20092"/>
                  </a:lnTo>
                  <a:lnTo>
                    <a:pt x="7607" y="20041"/>
                  </a:lnTo>
                  <a:lnTo>
                    <a:pt x="4432" y="18644"/>
                  </a:lnTo>
                  <a:lnTo>
                    <a:pt x="1740" y="15418"/>
                  </a:lnTo>
                  <a:lnTo>
                    <a:pt x="0" y="8078"/>
                  </a:lnTo>
                  <a:lnTo>
                    <a:pt x="3746" y="1740"/>
                  </a:lnTo>
                  <a:lnTo>
                    <a:pt x="7861" y="432"/>
                  </a:lnTo>
                  <a:lnTo>
                    <a:pt x="1151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22" name="Shape 32579"/>
            <p:cNvSpPr/>
            <p:nvPr/>
          </p:nvSpPr>
          <p:spPr>
            <a:xfrm>
              <a:off x="1089768" y="1151396"/>
              <a:ext cx="19583" cy="20092"/>
            </a:xfrm>
            <a:custGeom>
              <a:avLst/>
              <a:gdLst/>
              <a:ahLst/>
              <a:cxnLst/>
              <a:rect l="0" t="0" r="0" b="0"/>
              <a:pathLst>
                <a:path w="19583" h="20092">
                  <a:moveTo>
                    <a:pt x="3746" y="1740"/>
                  </a:moveTo>
                  <a:lnTo>
                    <a:pt x="0" y="8078"/>
                  </a:lnTo>
                  <a:lnTo>
                    <a:pt x="1740" y="15418"/>
                  </a:lnTo>
                  <a:lnTo>
                    <a:pt x="4432" y="18644"/>
                  </a:lnTo>
                  <a:lnTo>
                    <a:pt x="7607" y="20041"/>
                  </a:lnTo>
                  <a:lnTo>
                    <a:pt x="11722" y="20092"/>
                  </a:lnTo>
                  <a:lnTo>
                    <a:pt x="15392" y="18339"/>
                  </a:lnTo>
                  <a:lnTo>
                    <a:pt x="19583" y="11989"/>
                  </a:lnTo>
                  <a:lnTo>
                    <a:pt x="17869" y="3747"/>
                  </a:lnTo>
                  <a:lnTo>
                    <a:pt x="14694" y="1880"/>
                  </a:lnTo>
                  <a:lnTo>
                    <a:pt x="11519" y="0"/>
                  </a:lnTo>
                  <a:lnTo>
                    <a:pt x="7861" y="432"/>
                  </a:lnTo>
                  <a:lnTo>
                    <a:pt x="3746" y="174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23" name="Shape 32580"/>
            <p:cNvSpPr/>
            <p:nvPr/>
          </p:nvSpPr>
          <p:spPr>
            <a:xfrm>
              <a:off x="1136815" y="1114143"/>
              <a:ext cx="20079" cy="19609"/>
            </a:xfrm>
            <a:custGeom>
              <a:avLst/>
              <a:gdLst/>
              <a:ahLst/>
              <a:cxnLst/>
              <a:rect l="0" t="0" r="0" b="0"/>
              <a:pathLst>
                <a:path w="20079" h="19609">
                  <a:moveTo>
                    <a:pt x="11100" y="0"/>
                  </a:moveTo>
                  <a:lnTo>
                    <a:pt x="14732" y="953"/>
                  </a:lnTo>
                  <a:lnTo>
                    <a:pt x="17907" y="2819"/>
                  </a:lnTo>
                  <a:lnTo>
                    <a:pt x="20079" y="10173"/>
                  </a:lnTo>
                  <a:lnTo>
                    <a:pt x="16789" y="17425"/>
                  </a:lnTo>
                  <a:lnTo>
                    <a:pt x="13576" y="19215"/>
                  </a:lnTo>
                  <a:lnTo>
                    <a:pt x="9461" y="19609"/>
                  </a:lnTo>
                  <a:lnTo>
                    <a:pt x="5817" y="19114"/>
                  </a:lnTo>
                  <a:lnTo>
                    <a:pt x="3099" y="16790"/>
                  </a:lnTo>
                  <a:lnTo>
                    <a:pt x="0" y="8979"/>
                  </a:lnTo>
                  <a:lnTo>
                    <a:pt x="3302" y="2184"/>
                  </a:lnTo>
                  <a:lnTo>
                    <a:pt x="6972" y="394"/>
                  </a:lnTo>
                  <a:lnTo>
                    <a:pt x="111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24" name="Shape 32581"/>
            <p:cNvSpPr/>
            <p:nvPr/>
          </p:nvSpPr>
          <p:spPr>
            <a:xfrm>
              <a:off x="1136815" y="1114143"/>
              <a:ext cx="20079" cy="19609"/>
            </a:xfrm>
            <a:custGeom>
              <a:avLst/>
              <a:gdLst/>
              <a:ahLst/>
              <a:cxnLst/>
              <a:rect l="0" t="0" r="0" b="0"/>
              <a:pathLst>
                <a:path w="20079" h="19609">
                  <a:moveTo>
                    <a:pt x="3302" y="2184"/>
                  </a:moveTo>
                  <a:lnTo>
                    <a:pt x="0" y="8979"/>
                  </a:lnTo>
                  <a:lnTo>
                    <a:pt x="3099" y="16790"/>
                  </a:lnTo>
                  <a:lnTo>
                    <a:pt x="5817" y="19114"/>
                  </a:lnTo>
                  <a:lnTo>
                    <a:pt x="9461" y="19609"/>
                  </a:lnTo>
                  <a:lnTo>
                    <a:pt x="13576" y="19215"/>
                  </a:lnTo>
                  <a:lnTo>
                    <a:pt x="16789" y="17425"/>
                  </a:lnTo>
                  <a:lnTo>
                    <a:pt x="20079" y="10173"/>
                  </a:lnTo>
                  <a:lnTo>
                    <a:pt x="17907" y="2819"/>
                  </a:lnTo>
                  <a:lnTo>
                    <a:pt x="14732" y="953"/>
                  </a:lnTo>
                  <a:lnTo>
                    <a:pt x="11100" y="0"/>
                  </a:lnTo>
                  <a:lnTo>
                    <a:pt x="6972" y="394"/>
                  </a:lnTo>
                  <a:lnTo>
                    <a:pt x="3302" y="2184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25" name="Shape 32582"/>
            <p:cNvSpPr/>
            <p:nvPr/>
          </p:nvSpPr>
          <p:spPr>
            <a:xfrm>
              <a:off x="1179835" y="1071354"/>
              <a:ext cx="20104" cy="20536"/>
            </a:xfrm>
            <a:custGeom>
              <a:avLst/>
              <a:gdLst/>
              <a:ahLst/>
              <a:cxnLst/>
              <a:rect l="0" t="0" r="0" b="0"/>
              <a:pathLst>
                <a:path w="20104" h="20536">
                  <a:moveTo>
                    <a:pt x="9728" y="0"/>
                  </a:moveTo>
                  <a:lnTo>
                    <a:pt x="13818" y="953"/>
                  </a:lnTo>
                  <a:lnTo>
                    <a:pt x="16980" y="3277"/>
                  </a:lnTo>
                  <a:lnTo>
                    <a:pt x="20104" y="9716"/>
                  </a:lnTo>
                  <a:lnTo>
                    <a:pt x="17704" y="17450"/>
                  </a:lnTo>
                  <a:lnTo>
                    <a:pt x="14465" y="19672"/>
                  </a:lnTo>
                  <a:lnTo>
                    <a:pt x="10363" y="20536"/>
                  </a:lnTo>
                  <a:lnTo>
                    <a:pt x="6261" y="19558"/>
                  </a:lnTo>
                  <a:lnTo>
                    <a:pt x="3099" y="17704"/>
                  </a:lnTo>
                  <a:lnTo>
                    <a:pt x="0" y="10338"/>
                  </a:lnTo>
                  <a:lnTo>
                    <a:pt x="2832" y="3531"/>
                  </a:lnTo>
                  <a:lnTo>
                    <a:pt x="6033" y="1295"/>
                  </a:lnTo>
                  <a:lnTo>
                    <a:pt x="97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26" name="Shape 32583"/>
            <p:cNvSpPr/>
            <p:nvPr/>
          </p:nvSpPr>
          <p:spPr>
            <a:xfrm>
              <a:off x="1179835" y="1071354"/>
              <a:ext cx="20104" cy="20536"/>
            </a:xfrm>
            <a:custGeom>
              <a:avLst/>
              <a:gdLst/>
              <a:ahLst/>
              <a:cxnLst/>
              <a:rect l="0" t="0" r="0" b="0"/>
              <a:pathLst>
                <a:path w="20104" h="20536">
                  <a:moveTo>
                    <a:pt x="2832" y="3531"/>
                  </a:moveTo>
                  <a:lnTo>
                    <a:pt x="0" y="10338"/>
                  </a:lnTo>
                  <a:lnTo>
                    <a:pt x="3099" y="17704"/>
                  </a:lnTo>
                  <a:lnTo>
                    <a:pt x="6261" y="19558"/>
                  </a:lnTo>
                  <a:lnTo>
                    <a:pt x="10363" y="20536"/>
                  </a:lnTo>
                  <a:lnTo>
                    <a:pt x="14465" y="19672"/>
                  </a:lnTo>
                  <a:lnTo>
                    <a:pt x="17704" y="17450"/>
                  </a:lnTo>
                  <a:lnTo>
                    <a:pt x="20104" y="9716"/>
                  </a:lnTo>
                  <a:lnTo>
                    <a:pt x="16980" y="3277"/>
                  </a:lnTo>
                  <a:lnTo>
                    <a:pt x="13818" y="953"/>
                  </a:lnTo>
                  <a:lnTo>
                    <a:pt x="9728" y="0"/>
                  </a:lnTo>
                  <a:lnTo>
                    <a:pt x="6033" y="1295"/>
                  </a:lnTo>
                  <a:lnTo>
                    <a:pt x="2832" y="3531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27" name="Shape 32584"/>
            <p:cNvSpPr/>
            <p:nvPr/>
          </p:nvSpPr>
          <p:spPr>
            <a:xfrm>
              <a:off x="1218791" y="1024832"/>
              <a:ext cx="19659" cy="19660"/>
            </a:xfrm>
            <a:custGeom>
              <a:avLst/>
              <a:gdLst/>
              <a:ahLst/>
              <a:cxnLst/>
              <a:rect l="0" t="0" r="0" b="0"/>
              <a:pathLst>
                <a:path w="19659" h="19660">
                  <a:moveTo>
                    <a:pt x="8382" y="0"/>
                  </a:moveTo>
                  <a:lnTo>
                    <a:pt x="12040" y="39"/>
                  </a:lnTo>
                  <a:lnTo>
                    <a:pt x="15646" y="1905"/>
                  </a:lnTo>
                  <a:lnTo>
                    <a:pt x="19659" y="8344"/>
                  </a:lnTo>
                  <a:lnTo>
                    <a:pt x="17729" y="16091"/>
                  </a:lnTo>
                  <a:lnTo>
                    <a:pt x="14973" y="18797"/>
                  </a:lnTo>
                  <a:lnTo>
                    <a:pt x="11316" y="19660"/>
                  </a:lnTo>
                  <a:lnTo>
                    <a:pt x="7214" y="19609"/>
                  </a:lnTo>
                  <a:lnTo>
                    <a:pt x="3569" y="17730"/>
                  </a:lnTo>
                  <a:lnTo>
                    <a:pt x="0" y="10821"/>
                  </a:lnTo>
                  <a:lnTo>
                    <a:pt x="1930" y="3556"/>
                  </a:lnTo>
                  <a:lnTo>
                    <a:pt x="4699" y="1321"/>
                  </a:lnTo>
                  <a:lnTo>
                    <a:pt x="838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28" name="Shape 32585"/>
            <p:cNvSpPr/>
            <p:nvPr/>
          </p:nvSpPr>
          <p:spPr>
            <a:xfrm>
              <a:off x="1218791" y="1024832"/>
              <a:ext cx="19659" cy="19660"/>
            </a:xfrm>
            <a:custGeom>
              <a:avLst/>
              <a:gdLst/>
              <a:ahLst/>
              <a:cxnLst/>
              <a:rect l="0" t="0" r="0" b="0"/>
              <a:pathLst>
                <a:path w="19659" h="19660">
                  <a:moveTo>
                    <a:pt x="1930" y="3556"/>
                  </a:moveTo>
                  <a:lnTo>
                    <a:pt x="0" y="10821"/>
                  </a:lnTo>
                  <a:lnTo>
                    <a:pt x="3569" y="17730"/>
                  </a:lnTo>
                  <a:lnTo>
                    <a:pt x="7214" y="19609"/>
                  </a:lnTo>
                  <a:lnTo>
                    <a:pt x="11316" y="19660"/>
                  </a:lnTo>
                  <a:lnTo>
                    <a:pt x="14973" y="18797"/>
                  </a:lnTo>
                  <a:lnTo>
                    <a:pt x="17729" y="16091"/>
                  </a:lnTo>
                  <a:lnTo>
                    <a:pt x="19659" y="8344"/>
                  </a:lnTo>
                  <a:lnTo>
                    <a:pt x="15646" y="1905"/>
                  </a:lnTo>
                  <a:lnTo>
                    <a:pt x="12040" y="39"/>
                  </a:lnTo>
                  <a:lnTo>
                    <a:pt x="8382" y="0"/>
                  </a:lnTo>
                  <a:lnTo>
                    <a:pt x="4699" y="1321"/>
                  </a:lnTo>
                  <a:lnTo>
                    <a:pt x="1930" y="3556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29" name="Shape 32586"/>
            <p:cNvSpPr/>
            <p:nvPr/>
          </p:nvSpPr>
          <p:spPr>
            <a:xfrm>
              <a:off x="1280012" y="920666"/>
              <a:ext cx="20066" cy="20091"/>
            </a:xfrm>
            <a:custGeom>
              <a:avLst/>
              <a:gdLst/>
              <a:ahLst/>
              <a:cxnLst/>
              <a:rect l="0" t="0" r="0" b="0"/>
              <a:pathLst>
                <a:path w="20066" h="20091">
                  <a:moveTo>
                    <a:pt x="10173" y="0"/>
                  </a:moveTo>
                  <a:lnTo>
                    <a:pt x="14262" y="991"/>
                  </a:lnTo>
                  <a:lnTo>
                    <a:pt x="16980" y="3301"/>
                  </a:lnTo>
                  <a:lnTo>
                    <a:pt x="19659" y="6540"/>
                  </a:lnTo>
                  <a:lnTo>
                    <a:pt x="20066" y="9740"/>
                  </a:lnTo>
                  <a:lnTo>
                    <a:pt x="19126" y="13817"/>
                  </a:lnTo>
                  <a:lnTo>
                    <a:pt x="16802" y="16992"/>
                  </a:lnTo>
                  <a:lnTo>
                    <a:pt x="13551" y="19240"/>
                  </a:lnTo>
                  <a:lnTo>
                    <a:pt x="9893" y="20091"/>
                  </a:lnTo>
                  <a:lnTo>
                    <a:pt x="5817" y="18669"/>
                  </a:lnTo>
                  <a:lnTo>
                    <a:pt x="2642" y="16345"/>
                  </a:lnTo>
                  <a:lnTo>
                    <a:pt x="851" y="13106"/>
                  </a:lnTo>
                  <a:lnTo>
                    <a:pt x="0" y="9448"/>
                  </a:lnTo>
                  <a:lnTo>
                    <a:pt x="978" y="5372"/>
                  </a:lnTo>
                  <a:lnTo>
                    <a:pt x="2832" y="2641"/>
                  </a:lnTo>
                  <a:lnTo>
                    <a:pt x="6515" y="406"/>
                  </a:lnTo>
                  <a:lnTo>
                    <a:pt x="1017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30" name="Shape 32587"/>
            <p:cNvSpPr/>
            <p:nvPr/>
          </p:nvSpPr>
          <p:spPr>
            <a:xfrm>
              <a:off x="1280012" y="920666"/>
              <a:ext cx="20066" cy="20091"/>
            </a:xfrm>
            <a:custGeom>
              <a:avLst/>
              <a:gdLst/>
              <a:ahLst/>
              <a:cxnLst/>
              <a:rect l="0" t="0" r="0" b="0"/>
              <a:pathLst>
                <a:path w="20066" h="20091">
                  <a:moveTo>
                    <a:pt x="978" y="5372"/>
                  </a:moveTo>
                  <a:lnTo>
                    <a:pt x="0" y="9448"/>
                  </a:lnTo>
                  <a:lnTo>
                    <a:pt x="851" y="13106"/>
                  </a:lnTo>
                  <a:lnTo>
                    <a:pt x="2642" y="16345"/>
                  </a:lnTo>
                  <a:lnTo>
                    <a:pt x="5817" y="18669"/>
                  </a:lnTo>
                  <a:lnTo>
                    <a:pt x="9893" y="20091"/>
                  </a:lnTo>
                  <a:lnTo>
                    <a:pt x="13551" y="19240"/>
                  </a:lnTo>
                  <a:lnTo>
                    <a:pt x="16802" y="16992"/>
                  </a:lnTo>
                  <a:lnTo>
                    <a:pt x="19126" y="13817"/>
                  </a:lnTo>
                  <a:lnTo>
                    <a:pt x="20066" y="9740"/>
                  </a:lnTo>
                  <a:lnTo>
                    <a:pt x="19659" y="6540"/>
                  </a:lnTo>
                  <a:lnTo>
                    <a:pt x="16980" y="3301"/>
                  </a:lnTo>
                  <a:lnTo>
                    <a:pt x="14262" y="991"/>
                  </a:lnTo>
                  <a:lnTo>
                    <a:pt x="10173" y="0"/>
                  </a:lnTo>
                  <a:lnTo>
                    <a:pt x="6515" y="406"/>
                  </a:lnTo>
                  <a:lnTo>
                    <a:pt x="2832" y="2641"/>
                  </a:lnTo>
                  <a:lnTo>
                    <a:pt x="978" y="5372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31" name="Shape 32588"/>
            <p:cNvSpPr/>
            <p:nvPr/>
          </p:nvSpPr>
          <p:spPr>
            <a:xfrm>
              <a:off x="1302210" y="864364"/>
              <a:ext cx="20104" cy="20091"/>
            </a:xfrm>
            <a:custGeom>
              <a:avLst/>
              <a:gdLst/>
              <a:ahLst/>
              <a:cxnLst/>
              <a:rect l="0" t="0" r="0" b="0"/>
              <a:pathLst>
                <a:path w="20104" h="20091">
                  <a:moveTo>
                    <a:pt x="9271" y="0"/>
                  </a:moveTo>
                  <a:lnTo>
                    <a:pt x="13373" y="508"/>
                  </a:lnTo>
                  <a:lnTo>
                    <a:pt x="17005" y="2375"/>
                  </a:lnTo>
                  <a:lnTo>
                    <a:pt x="19240" y="5600"/>
                  </a:lnTo>
                  <a:lnTo>
                    <a:pt x="20104" y="9258"/>
                  </a:lnTo>
                  <a:lnTo>
                    <a:pt x="19609" y="13373"/>
                  </a:lnTo>
                  <a:lnTo>
                    <a:pt x="17729" y="16548"/>
                  </a:lnTo>
                  <a:lnTo>
                    <a:pt x="14503" y="18783"/>
                  </a:lnTo>
                  <a:lnTo>
                    <a:pt x="10820" y="20091"/>
                  </a:lnTo>
                  <a:lnTo>
                    <a:pt x="6286" y="19558"/>
                  </a:lnTo>
                  <a:lnTo>
                    <a:pt x="3086" y="17717"/>
                  </a:lnTo>
                  <a:lnTo>
                    <a:pt x="864" y="14033"/>
                  </a:lnTo>
                  <a:lnTo>
                    <a:pt x="0" y="10376"/>
                  </a:lnTo>
                  <a:lnTo>
                    <a:pt x="508" y="6718"/>
                  </a:lnTo>
                  <a:lnTo>
                    <a:pt x="2387" y="3086"/>
                  </a:lnTo>
                  <a:lnTo>
                    <a:pt x="5613" y="851"/>
                  </a:lnTo>
                  <a:lnTo>
                    <a:pt x="927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32" name="Shape 32589"/>
            <p:cNvSpPr/>
            <p:nvPr/>
          </p:nvSpPr>
          <p:spPr>
            <a:xfrm>
              <a:off x="1302210" y="864364"/>
              <a:ext cx="20104" cy="20091"/>
            </a:xfrm>
            <a:custGeom>
              <a:avLst/>
              <a:gdLst/>
              <a:ahLst/>
              <a:cxnLst/>
              <a:rect l="0" t="0" r="0" b="0"/>
              <a:pathLst>
                <a:path w="20104" h="20091">
                  <a:moveTo>
                    <a:pt x="508" y="6718"/>
                  </a:moveTo>
                  <a:lnTo>
                    <a:pt x="0" y="10376"/>
                  </a:lnTo>
                  <a:lnTo>
                    <a:pt x="864" y="14033"/>
                  </a:lnTo>
                  <a:lnTo>
                    <a:pt x="3086" y="17717"/>
                  </a:lnTo>
                  <a:lnTo>
                    <a:pt x="6286" y="19558"/>
                  </a:lnTo>
                  <a:lnTo>
                    <a:pt x="10820" y="20091"/>
                  </a:lnTo>
                  <a:lnTo>
                    <a:pt x="14503" y="18783"/>
                  </a:lnTo>
                  <a:lnTo>
                    <a:pt x="17729" y="16548"/>
                  </a:lnTo>
                  <a:lnTo>
                    <a:pt x="19609" y="13373"/>
                  </a:lnTo>
                  <a:lnTo>
                    <a:pt x="20104" y="9258"/>
                  </a:lnTo>
                  <a:lnTo>
                    <a:pt x="19240" y="5600"/>
                  </a:lnTo>
                  <a:lnTo>
                    <a:pt x="17005" y="2375"/>
                  </a:lnTo>
                  <a:lnTo>
                    <a:pt x="13373" y="508"/>
                  </a:lnTo>
                  <a:lnTo>
                    <a:pt x="9271" y="0"/>
                  </a:lnTo>
                  <a:lnTo>
                    <a:pt x="5613" y="851"/>
                  </a:lnTo>
                  <a:lnTo>
                    <a:pt x="2387" y="3086"/>
                  </a:lnTo>
                  <a:lnTo>
                    <a:pt x="508" y="6718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33" name="Shape 32594"/>
            <p:cNvSpPr/>
            <p:nvPr/>
          </p:nvSpPr>
          <p:spPr>
            <a:xfrm>
              <a:off x="229660" y="440975"/>
              <a:ext cx="19621" cy="19152"/>
            </a:xfrm>
            <a:custGeom>
              <a:avLst/>
              <a:gdLst/>
              <a:ahLst/>
              <a:cxnLst/>
              <a:rect l="0" t="0" r="0" b="0"/>
              <a:pathLst>
                <a:path w="19621" h="19152">
                  <a:moveTo>
                    <a:pt x="10617" y="0"/>
                  </a:moveTo>
                  <a:lnTo>
                    <a:pt x="14275" y="965"/>
                  </a:lnTo>
                  <a:lnTo>
                    <a:pt x="17450" y="2832"/>
                  </a:lnTo>
                  <a:lnTo>
                    <a:pt x="19215" y="6502"/>
                  </a:lnTo>
                  <a:lnTo>
                    <a:pt x="19621" y="10160"/>
                  </a:lnTo>
                  <a:lnTo>
                    <a:pt x="19126" y="13805"/>
                  </a:lnTo>
                  <a:lnTo>
                    <a:pt x="16802" y="16510"/>
                  </a:lnTo>
                  <a:lnTo>
                    <a:pt x="13576" y="18758"/>
                  </a:lnTo>
                  <a:lnTo>
                    <a:pt x="9449" y="19152"/>
                  </a:lnTo>
                  <a:lnTo>
                    <a:pt x="5372" y="18643"/>
                  </a:lnTo>
                  <a:lnTo>
                    <a:pt x="2667" y="16319"/>
                  </a:lnTo>
                  <a:lnTo>
                    <a:pt x="419" y="13550"/>
                  </a:lnTo>
                  <a:lnTo>
                    <a:pt x="0" y="9436"/>
                  </a:lnTo>
                  <a:lnTo>
                    <a:pt x="965" y="5816"/>
                  </a:lnTo>
                  <a:lnTo>
                    <a:pt x="2832" y="2641"/>
                  </a:lnTo>
                  <a:lnTo>
                    <a:pt x="6528" y="393"/>
                  </a:lnTo>
                  <a:lnTo>
                    <a:pt x="1061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34" name="Shape 32595"/>
            <p:cNvSpPr/>
            <p:nvPr/>
          </p:nvSpPr>
          <p:spPr>
            <a:xfrm>
              <a:off x="229660" y="440975"/>
              <a:ext cx="19621" cy="19152"/>
            </a:xfrm>
            <a:custGeom>
              <a:avLst/>
              <a:gdLst/>
              <a:ahLst/>
              <a:cxnLst/>
              <a:rect l="0" t="0" r="0" b="0"/>
              <a:pathLst>
                <a:path w="19621" h="19152">
                  <a:moveTo>
                    <a:pt x="19126" y="13805"/>
                  </a:moveTo>
                  <a:lnTo>
                    <a:pt x="19621" y="10160"/>
                  </a:lnTo>
                  <a:lnTo>
                    <a:pt x="19215" y="6502"/>
                  </a:lnTo>
                  <a:lnTo>
                    <a:pt x="17450" y="2832"/>
                  </a:lnTo>
                  <a:lnTo>
                    <a:pt x="14275" y="965"/>
                  </a:lnTo>
                  <a:lnTo>
                    <a:pt x="10617" y="0"/>
                  </a:lnTo>
                  <a:lnTo>
                    <a:pt x="6528" y="393"/>
                  </a:lnTo>
                  <a:lnTo>
                    <a:pt x="2832" y="2641"/>
                  </a:lnTo>
                  <a:lnTo>
                    <a:pt x="965" y="5816"/>
                  </a:lnTo>
                  <a:lnTo>
                    <a:pt x="0" y="9436"/>
                  </a:lnTo>
                  <a:lnTo>
                    <a:pt x="419" y="13550"/>
                  </a:lnTo>
                  <a:lnTo>
                    <a:pt x="2667" y="16319"/>
                  </a:lnTo>
                  <a:lnTo>
                    <a:pt x="5372" y="18643"/>
                  </a:lnTo>
                  <a:lnTo>
                    <a:pt x="9449" y="19152"/>
                  </a:lnTo>
                  <a:lnTo>
                    <a:pt x="13576" y="18758"/>
                  </a:lnTo>
                  <a:lnTo>
                    <a:pt x="16802" y="16510"/>
                  </a:lnTo>
                  <a:lnTo>
                    <a:pt x="19126" y="1380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35" name="Shape 32598"/>
            <p:cNvSpPr/>
            <p:nvPr/>
          </p:nvSpPr>
          <p:spPr>
            <a:xfrm>
              <a:off x="191126" y="555451"/>
              <a:ext cx="19672" cy="19686"/>
            </a:xfrm>
            <a:custGeom>
              <a:avLst/>
              <a:gdLst/>
              <a:ahLst/>
              <a:cxnLst/>
              <a:rect l="0" t="0" r="0" b="0"/>
              <a:pathLst>
                <a:path w="19672" h="19686">
                  <a:moveTo>
                    <a:pt x="7912" y="0"/>
                  </a:moveTo>
                  <a:lnTo>
                    <a:pt x="12497" y="77"/>
                  </a:lnTo>
                  <a:lnTo>
                    <a:pt x="15672" y="1486"/>
                  </a:lnTo>
                  <a:lnTo>
                    <a:pt x="18339" y="4712"/>
                  </a:lnTo>
                  <a:lnTo>
                    <a:pt x="19672" y="8382"/>
                  </a:lnTo>
                  <a:lnTo>
                    <a:pt x="19621" y="12027"/>
                  </a:lnTo>
                  <a:lnTo>
                    <a:pt x="18224" y="15660"/>
                  </a:lnTo>
                  <a:lnTo>
                    <a:pt x="15430" y="18365"/>
                  </a:lnTo>
                  <a:lnTo>
                    <a:pt x="11760" y="19686"/>
                  </a:lnTo>
                  <a:lnTo>
                    <a:pt x="7658" y="19634"/>
                  </a:lnTo>
                  <a:lnTo>
                    <a:pt x="4039" y="17755"/>
                  </a:lnTo>
                  <a:lnTo>
                    <a:pt x="1333" y="15431"/>
                  </a:lnTo>
                  <a:lnTo>
                    <a:pt x="0" y="11761"/>
                  </a:lnTo>
                  <a:lnTo>
                    <a:pt x="51" y="8116"/>
                  </a:lnTo>
                  <a:lnTo>
                    <a:pt x="1473" y="4039"/>
                  </a:lnTo>
                  <a:lnTo>
                    <a:pt x="4242" y="1321"/>
                  </a:lnTo>
                  <a:lnTo>
                    <a:pt x="791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36" name="Shape 32599"/>
            <p:cNvSpPr/>
            <p:nvPr/>
          </p:nvSpPr>
          <p:spPr>
            <a:xfrm>
              <a:off x="191126" y="555451"/>
              <a:ext cx="19672" cy="19686"/>
            </a:xfrm>
            <a:custGeom>
              <a:avLst/>
              <a:gdLst/>
              <a:ahLst/>
              <a:cxnLst/>
              <a:rect l="0" t="0" r="0" b="0"/>
              <a:pathLst>
                <a:path w="19672" h="19686">
                  <a:moveTo>
                    <a:pt x="19621" y="12027"/>
                  </a:moveTo>
                  <a:lnTo>
                    <a:pt x="19672" y="8382"/>
                  </a:lnTo>
                  <a:lnTo>
                    <a:pt x="18339" y="4712"/>
                  </a:lnTo>
                  <a:lnTo>
                    <a:pt x="15672" y="1486"/>
                  </a:lnTo>
                  <a:lnTo>
                    <a:pt x="12497" y="77"/>
                  </a:lnTo>
                  <a:lnTo>
                    <a:pt x="7912" y="0"/>
                  </a:lnTo>
                  <a:lnTo>
                    <a:pt x="4242" y="1321"/>
                  </a:lnTo>
                  <a:lnTo>
                    <a:pt x="1473" y="4039"/>
                  </a:lnTo>
                  <a:lnTo>
                    <a:pt x="51" y="8116"/>
                  </a:lnTo>
                  <a:lnTo>
                    <a:pt x="0" y="11761"/>
                  </a:lnTo>
                  <a:lnTo>
                    <a:pt x="1333" y="15431"/>
                  </a:lnTo>
                  <a:lnTo>
                    <a:pt x="4039" y="17755"/>
                  </a:lnTo>
                  <a:lnTo>
                    <a:pt x="7658" y="19634"/>
                  </a:lnTo>
                  <a:lnTo>
                    <a:pt x="11760" y="19686"/>
                  </a:lnTo>
                  <a:lnTo>
                    <a:pt x="15430" y="18365"/>
                  </a:lnTo>
                  <a:lnTo>
                    <a:pt x="18224" y="15660"/>
                  </a:lnTo>
                  <a:lnTo>
                    <a:pt x="19621" y="12027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37" name="Shape 32600"/>
            <p:cNvSpPr/>
            <p:nvPr/>
          </p:nvSpPr>
          <p:spPr>
            <a:xfrm>
              <a:off x="180323" y="614704"/>
              <a:ext cx="20510" cy="20066"/>
            </a:xfrm>
            <a:custGeom>
              <a:avLst/>
              <a:gdLst/>
              <a:ahLst/>
              <a:cxnLst/>
              <a:rect l="0" t="0" r="0" b="0"/>
              <a:pathLst>
                <a:path w="20510" h="20066">
                  <a:moveTo>
                    <a:pt x="11989" y="0"/>
                  </a:moveTo>
                  <a:lnTo>
                    <a:pt x="16078" y="1422"/>
                  </a:lnTo>
                  <a:lnTo>
                    <a:pt x="18326" y="3747"/>
                  </a:lnTo>
                  <a:lnTo>
                    <a:pt x="20117" y="6960"/>
                  </a:lnTo>
                  <a:lnTo>
                    <a:pt x="20510" y="11532"/>
                  </a:lnTo>
                  <a:lnTo>
                    <a:pt x="19545" y="15164"/>
                  </a:lnTo>
                  <a:lnTo>
                    <a:pt x="16777" y="17869"/>
                  </a:lnTo>
                  <a:lnTo>
                    <a:pt x="13551" y="19660"/>
                  </a:lnTo>
                  <a:lnTo>
                    <a:pt x="9449" y="20066"/>
                  </a:lnTo>
                  <a:lnTo>
                    <a:pt x="5359" y="18631"/>
                  </a:lnTo>
                  <a:lnTo>
                    <a:pt x="2642" y="16320"/>
                  </a:lnTo>
                  <a:lnTo>
                    <a:pt x="864" y="13094"/>
                  </a:lnTo>
                  <a:lnTo>
                    <a:pt x="0" y="8979"/>
                  </a:lnTo>
                  <a:lnTo>
                    <a:pt x="1880" y="4890"/>
                  </a:lnTo>
                  <a:lnTo>
                    <a:pt x="4661" y="2198"/>
                  </a:lnTo>
                  <a:lnTo>
                    <a:pt x="7887" y="407"/>
                  </a:lnTo>
                  <a:lnTo>
                    <a:pt x="119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38" name="Shape 32601"/>
            <p:cNvSpPr/>
            <p:nvPr/>
          </p:nvSpPr>
          <p:spPr>
            <a:xfrm>
              <a:off x="180323" y="614704"/>
              <a:ext cx="20510" cy="20066"/>
            </a:xfrm>
            <a:custGeom>
              <a:avLst/>
              <a:gdLst/>
              <a:ahLst/>
              <a:cxnLst/>
              <a:rect l="0" t="0" r="0" b="0"/>
              <a:pathLst>
                <a:path w="20510" h="20066">
                  <a:moveTo>
                    <a:pt x="20510" y="11532"/>
                  </a:moveTo>
                  <a:lnTo>
                    <a:pt x="20117" y="6960"/>
                  </a:lnTo>
                  <a:lnTo>
                    <a:pt x="18326" y="3747"/>
                  </a:lnTo>
                  <a:lnTo>
                    <a:pt x="16078" y="1422"/>
                  </a:lnTo>
                  <a:lnTo>
                    <a:pt x="11989" y="0"/>
                  </a:lnTo>
                  <a:lnTo>
                    <a:pt x="7887" y="407"/>
                  </a:lnTo>
                  <a:lnTo>
                    <a:pt x="4661" y="2198"/>
                  </a:lnTo>
                  <a:lnTo>
                    <a:pt x="1880" y="4890"/>
                  </a:lnTo>
                  <a:lnTo>
                    <a:pt x="0" y="8979"/>
                  </a:lnTo>
                  <a:lnTo>
                    <a:pt x="864" y="13094"/>
                  </a:lnTo>
                  <a:lnTo>
                    <a:pt x="2642" y="16320"/>
                  </a:lnTo>
                  <a:lnTo>
                    <a:pt x="5359" y="18631"/>
                  </a:lnTo>
                  <a:lnTo>
                    <a:pt x="9449" y="20066"/>
                  </a:lnTo>
                  <a:lnTo>
                    <a:pt x="13551" y="19660"/>
                  </a:lnTo>
                  <a:lnTo>
                    <a:pt x="16777" y="17869"/>
                  </a:lnTo>
                  <a:lnTo>
                    <a:pt x="19545" y="15164"/>
                  </a:lnTo>
                  <a:lnTo>
                    <a:pt x="20510" y="11532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39" name="Shape 32602"/>
            <p:cNvSpPr/>
            <p:nvPr/>
          </p:nvSpPr>
          <p:spPr>
            <a:xfrm>
              <a:off x="179141" y="735629"/>
              <a:ext cx="20561" cy="20129"/>
            </a:xfrm>
            <a:custGeom>
              <a:avLst/>
              <a:gdLst/>
              <a:ahLst/>
              <a:cxnLst/>
              <a:rect l="0" t="0" r="0" b="0"/>
              <a:pathLst>
                <a:path w="20561" h="20129">
                  <a:moveTo>
                    <a:pt x="9728" y="0"/>
                  </a:moveTo>
                  <a:lnTo>
                    <a:pt x="13830" y="76"/>
                  </a:lnTo>
                  <a:lnTo>
                    <a:pt x="17005" y="1930"/>
                  </a:lnTo>
                  <a:lnTo>
                    <a:pt x="19253" y="4711"/>
                  </a:lnTo>
                  <a:lnTo>
                    <a:pt x="20561" y="8813"/>
                  </a:lnTo>
                  <a:lnTo>
                    <a:pt x="20053" y="12915"/>
                  </a:lnTo>
                  <a:lnTo>
                    <a:pt x="18186" y="16548"/>
                  </a:lnTo>
                  <a:lnTo>
                    <a:pt x="15418" y="18326"/>
                  </a:lnTo>
                  <a:lnTo>
                    <a:pt x="11735" y="20129"/>
                  </a:lnTo>
                  <a:lnTo>
                    <a:pt x="7645" y="19164"/>
                  </a:lnTo>
                  <a:lnTo>
                    <a:pt x="4013" y="17259"/>
                  </a:lnTo>
                  <a:lnTo>
                    <a:pt x="1321" y="14503"/>
                  </a:lnTo>
                  <a:lnTo>
                    <a:pt x="0" y="10820"/>
                  </a:lnTo>
                  <a:lnTo>
                    <a:pt x="965" y="6743"/>
                  </a:lnTo>
                  <a:lnTo>
                    <a:pt x="2375" y="3556"/>
                  </a:lnTo>
                  <a:lnTo>
                    <a:pt x="5601" y="850"/>
                  </a:lnTo>
                  <a:lnTo>
                    <a:pt x="97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40" name="Shape 32603"/>
            <p:cNvSpPr/>
            <p:nvPr/>
          </p:nvSpPr>
          <p:spPr>
            <a:xfrm>
              <a:off x="179141" y="735629"/>
              <a:ext cx="20561" cy="20129"/>
            </a:xfrm>
            <a:custGeom>
              <a:avLst/>
              <a:gdLst/>
              <a:ahLst/>
              <a:cxnLst/>
              <a:rect l="0" t="0" r="0" b="0"/>
              <a:pathLst>
                <a:path w="20561" h="20129">
                  <a:moveTo>
                    <a:pt x="20561" y="8813"/>
                  </a:moveTo>
                  <a:lnTo>
                    <a:pt x="19253" y="4711"/>
                  </a:lnTo>
                  <a:lnTo>
                    <a:pt x="17005" y="1930"/>
                  </a:lnTo>
                  <a:lnTo>
                    <a:pt x="13830" y="76"/>
                  </a:lnTo>
                  <a:lnTo>
                    <a:pt x="9728" y="0"/>
                  </a:lnTo>
                  <a:lnTo>
                    <a:pt x="5601" y="850"/>
                  </a:lnTo>
                  <a:lnTo>
                    <a:pt x="2375" y="3556"/>
                  </a:lnTo>
                  <a:lnTo>
                    <a:pt x="965" y="6743"/>
                  </a:lnTo>
                  <a:lnTo>
                    <a:pt x="0" y="10820"/>
                  </a:lnTo>
                  <a:lnTo>
                    <a:pt x="1321" y="14503"/>
                  </a:lnTo>
                  <a:lnTo>
                    <a:pt x="4013" y="17259"/>
                  </a:lnTo>
                  <a:lnTo>
                    <a:pt x="7645" y="19164"/>
                  </a:lnTo>
                  <a:lnTo>
                    <a:pt x="11735" y="20129"/>
                  </a:lnTo>
                  <a:lnTo>
                    <a:pt x="15418" y="18326"/>
                  </a:lnTo>
                  <a:lnTo>
                    <a:pt x="18186" y="16548"/>
                  </a:lnTo>
                  <a:lnTo>
                    <a:pt x="20053" y="12915"/>
                  </a:lnTo>
                  <a:lnTo>
                    <a:pt x="20561" y="8813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41" name="Shape 32604"/>
            <p:cNvSpPr/>
            <p:nvPr/>
          </p:nvSpPr>
          <p:spPr>
            <a:xfrm>
              <a:off x="188370" y="795548"/>
              <a:ext cx="20129" cy="19202"/>
            </a:xfrm>
            <a:custGeom>
              <a:avLst/>
              <a:gdLst/>
              <a:ahLst/>
              <a:cxnLst/>
              <a:rect l="0" t="0" r="0" b="0"/>
              <a:pathLst>
                <a:path w="20129" h="19202">
                  <a:moveTo>
                    <a:pt x="8369" y="0"/>
                  </a:moveTo>
                  <a:lnTo>
                    <a:pt x="12471" y="50"/>
                  </a:lnTo>
                  <a:lnTo>
                    <a:pt x="15646" y="991"/>
                  </a:lnTo>
                  <a:lnTo>
                    <a:pt x="18796" y="3772"/>
                  </a:lnTo>
                  <a:lnTo>
                    <a:pt x="20129" y="7455"/>
                  </a:lnTo>
                  <a:lnTo>
                    <a:pt x="20079" y="11557"/>
                  </a:lnTo>
                  <a:lnTo>
                    <a:pt x="18656" y="15189"/>
                  </a:lnTo>
                  <a:lnTo>
                    <a:pt x="15888" y="17894"/>
                  </a:lnTo>
                  <a:lnTo>
                    <a:pt x="12675" y="19202"/>
                  </a:lnTo>
                  <a:lnTo>
                    <a:pt x="8103" y="19152"/>
                  </a:lnTo>
                  <a:lnTo>
                    <a:pt x="4470" y="18186"/>
                  </a:lnTo>
                  <a:lnTo>
                    <a:pt x="1778" y="14960"/>
                  </a:lnTo>
                  <a:lnTo>
                    <a:pt x="0" y="11290"/>
                  </a:lnTo>
                  <a:lnTo>
                    <a:pt x="51" y="7188"/>
                  </a:lnTo>
                  <a:lnTo>
                    <a:pt x="1918" y="4001"/>
                  </a:lnTo>
                  <a:lnTo>
                    <a:pt x="4686" y="1295"/>
                  </a:lnTo>
                  <a:lnTo>
                    <a:pt x="836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42" name="Shape 32605"/>
            <p:cNvSpPr/>
            <p:nvPr/>
          </p:nvSpPr>
          <p:spPr>
            <a:xfrm>
              <a:off x="188370" y="795548"/>
              <a:ext cx="20129" cy="19202"/>
            </a:xfrm>
            <a:custGeom>
              <a:avLst/>
              <a:gdLst/>
              <a:ahLst/>
              <a:cxnLst/>
              <a:rect l="0" t="0" r="0" b="0"/>
              <a:pathLst>
                <a:path w="20129" h="19202">
                  <a:moveTo>
                    <a:pt x="20129" y="7455"/>
                  </a:moveTo>
                  <a:lnTo>
                    <a:pt x="18796" y="3772"/>
                  </a:lnTo>
                  <a:lnTo>
                    <a:pt x="15646" y="991"/>
                  </a:lnTo>
                  <a:lnTo>
                    <a:pt x="12471" y="50"/>
                  </a:lnTo>
                  <a:lnTo>
                    <a:pt x="8369" y="0"/>
                  </a:lnTo>
                  <a:lnTo>
                    <a:pt x="4686" y="1295"/>
                  </a:lnTo>
                  <a:lnTo>
                    <a:pt x="1918" y="4001"/>
                  </a:lnTo>
                  <a:lnTo>
                    <a:pt x="51" y="7188"/>
                  </a:lnTo>
                  <a:lnTo>
                    <a:pt x="0" y="11290"/>
                  </a:lnTo>
                  <a:lnTo>
                    <a:pt x="1778" y="14960"/>
                  </a:lnTo>
                  <a:lnTo>
                    <a:pt x="4470" y="18186"/>
                  </a:lnTo>
                  <a:lnTo>
                    <a:pt x="8103" y="19152"/>
                  </a:lnTo>
                  <a:lnTo>
                    <a:pt x="12675" y="19202"/>
                  </a:lnTo>
                  <a:lnTo>
                    <a:pt x="15888" y="17894"/>
                  </a:lnTo>
                  <a:lnTo>
                    <a:pt x="18656" y="15189"/>
                  </a:lnTo>
                  <a:lnTo>
                    <a:pt x="20079" y="11557"/>
                  </a:lnTo>
                  <a:lnTo>
                    <a:pt x="20129" y="745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43" name="Shape 32606"/>
            <p:cNvSpPr/>
            <p:nvPr/>
          </p:nvSpPr>
          <p:spPr>
            <a:xfrm>
              <a:off x="1318496" y="806129"/>
              <a:ext cx="20130" cy="19672"/>
            </a:xfrm>
            <a:custGeom>
              <a:avLst/>
              <a:gdLst/>
              <a:ahLst/>
              <a:cxnLst/>
              <a:rect l="0" t="0" r="0" b="0"/>
              <a:pathLst>
                <a:path w="20130" h="19672">
                  <a:moveTo>
                    <a:pt x="7925" y="0"/>
                  </a:moveTo>
                  <a:lnTo>
                    <a:pt x="12027" y="51"/>
                  </a:lnTo>
                  <a:lnTo>
                    <a:pt x="15647" y="1918"/>
                  </a:lnTo>
                  <a:lnTo>
                    <a:pt x="18809" y="4712"/>
                  </a:lnTo>
                  <a:lnTo>
                    <a:pt x="20130" y="7913"/>
                  </a:lnTo>
                  <a:lnTo>
                    <a:pt x="20091" y="11570"/>
                  </a:lnTo>
                  <a:lnTo>
                    <a:pt x="18212" y="15660"/>
                  </a:lnTo>
                  <a:lnTo>
                    <a:pt x="15431" y="18365"/>
                  </a:lnTo>
                  <a:lnTo>
                    <a:pt x="11748" y="19672"/>
                  </a:lnTo>
                  <a:lnTo>
                    <a:pt x="7671" y="19622"/>
                  </a:lnTo>
                  <a:lnTo>
                    <a:pt x="4013" y="18200"/>
                  </a:lnTo>
                  <a:lnTo>
                    <a:pt x="1778" y="15443"/>
                  </a:lnTo>
                  <a:lnTo>
                    <a:pt x="0" y="11303"/>
                  </a:lnTo>
                  <a:lnTo>
                    <a:pt x="64" y="7201"/>
                  </a:lnTo>
                  <a:lnTo>
                    <a:pt x="1486" y="3569"/>
                  </a:lnTo>
                  <a:lnTo>
                    <a:pt x="4699" y="1791"/>
                  </a:lnTo>
                  <a:lnTo>
                    <a:pt x="792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44" name="Shape 32607"/>
            <p:cNvSpPr/>
            <p:nvPr/>
          </p:nvSpPr>
          <p:spPr>
            <a:xfrm>
              <a:off x="1318496" y="806129"/>
              <a:ext cx="20130" cy="19672"/>
            </a:xfrm>
            <a:custGeom>
              <a:avLst/>
              <a:gdLst/>
              <a:ahLst/>
              <a:cxnLst/>
              <a:rect l="0" t="0" r="0" b="0"/>
              <a:pathLst>
                <a:path w="20130" h="19672">
                  <a:moveTo>
                    <a:pt x="64" y="7201"/>
                  </a:moveTo>
                  <a:lnTo>
                    <a:pt x="0" y="11303"/>
                  </a:lnTo>
                  <a:lnTo>
                    <a:pt x="1778" y="15443"/>
                  </a:lnTo>
                  <a:lnTo>
                    <a:pt x="4013" y="18200"/>
                  </a:lnTo>
                  <a:lnTo>
                    <a:pt x="7671" y="19622"/>
                  </a:lnTo>
                  <a:lnTo>
                    <a:pt x="11748" y="19672"/>
                  </a:lnTo>
                  <a:lnTo>
                    <a:pt x="15431" y="18365"/>
                  </a:lnTo>
                  <a:lnTo>
                    <a:pt x="18212" y="15660"/>
                  </a:lnTo>
                  <a:lnTo>
                    <a:pt x="20091" y="11570"/>
                  </a:lnTo>
                  <a:lnTo>
                    <a:pt x="20130" y="7913"/>
                  </a:lnTo>
                  <a:lnTo>
                    <a:pt x="18809" y="4712"/>
                  </a:lnTo>
                  <a:lnTo>
                    <a:pt x="15647" y="1918"/>
                  </a:lnTo>
                  <a:lnTo>
                    <a:pt x="12027" y="51"/>
                  </a:lnTo>
                  <a:lnTo>
                    <a:pt x="7925" y="0"/>
                  </a:lnTo>
                  <a:lnTo>
                    <a:pt x="4699" y="1791"/>
                  </a:lnTo>
                  <a:lnTo>
                    <a:pt x="1486" y="3569"/>
                  </a:lnTo>
                  <a:lnTo>
                    <a:pt x="64" y="7201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45" name="Shape 32608"/>
            <p:cNvSpPr/>
            <p:nvPr/>
          </p:nvSpPr>
          <p:spPr>
            <a:xfrm>
              <a:off x="1328465" y="746513"/>
              <a:ext cx="20511" cy="20104"/>
            </a:xfrm>
            <a:custGeom>
              <a:avLst/>
              <a:gdLst/>
              <a:ahLst/>
              <a:cxnLst/>
              <a:rect l="0" t="0" r="0" b="0"/>
              <a:pathLst>
                <a:path w="20511" h="20104">
                  <a:moveTo>
                    <a:pt x="11074" y="0"/>
                  </a:moveTo>
                  <a:lnTo>
                    <a:pt x="15177" y="1410"/>
                  </a:lnTo>
                  <a:lnTo>
                    <a:pt x="17882" y="3734"/>
                  </a:lnTo>
                  <a:lnTo>
                    <a:pt x="20104" y="7417"/>
                  </a:lnTo>
                  <a:lnTo>
                    <a:pt x="20511" y="11087"/>
                  </a:lnTo>
                  <a:lnTo>
                    <a:pt x="19088" y="15163"/>
                  </a:lnTo>
                  <a:lnTo>
                    <a:pt x="16307" y="17869"/>
                  </a:lnTo>
                  <a:lnTo>
                    <a:pt x="13094" y="20104"/>
                  </a:lnTo>
                  <a:lnTo>
                    <a:pt x="8522" y="20027"/>
                  </a:lnTo>
                  <a:lnTo>
                    <a:pt x="4432" y="18618"/>
                  </a:lnTo>
                  <a:lnTo>
                    <a:pt x="2184" y="16307"/>
                  </a:lnTo>
                  <a:lnTo>
                    <a:pt x="406" y="12636"/>
                  </a:lnTo>
                  <a:lnTo>
                    <a:pt x="0" y="8966"/>
                  </a:lnTo>
                  <a:lnTo>
                    <a:pt x="1422" y="4890"/>
                  </a:lnTo>
                  <a:lnTo>
                    <a:pt x="3759" y="1727"/>
                  </a:lnTo>
                  <a:lnTo>
                    <a:pt x="7404" y="394"/>
                  </a:lnTo>
                  <a:lnTo>
                    <a:pt x="1107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46" name="Shape 32609"/>
            <p:cNvSpPr/>
            <p:nvPr/>
          </p:nvSpPr>
          <p:spPr>
            <a:xfrm>
              <a:off x="1328465" y="746513"/>
              <a:ext cx="20511" cy="20104"/>
            </a:xfrm>
            <a:custGeom>
              <a:avLst/>
              <a:gdLst/>
              <a:ahLst/>
              <a:cxnLst/>
              <a:rect l="0" t="0" r="0" b="0"/>
              <a:pathLst>
                <a:path w="20511" h="20104">
                  <a:moveTo>
                    <a:pt x="0" y="8966"/>
                  </a:moveTo>
                  <a:lnTo>
                    <a:pt x="406" y="12636"/>
                  </a:lnTo>
                  <a:lnTo>
                    <a:pt x="2184" y="16307"/>
                  </a:lnTo>
                  <a:lnTo>
                    <a:pt x="4432" y="18618"/>
                  </a:lnTo>
                  <a:lnTo>
                    <a:pt x="8522" y="20027"/>
                  </a:lnTo>
                  <a:lnTo>
                    <a:pt x="13094" y="20104"/>
                  </a:lnTo>
                  <a:lnTo>
                    <a:pt x="16307" y="17869"/>
                  </a:lnTo>
                  <a:lnTo>
                    <a:pt x="19088" y="15163"/>
                  </a:lnTo>
                  <a:lnTo>
                    <a:pt x="20511" y="11087"/>
                  </a:lnTo>
                  <a:lnTo>
                    <a:pt x="20104" y="7417"/>
                  </a:lnTo>
                  <a:lnTo>
                    <a:pt x="17882" y="3734"/>
                  </a:lnTo>
                  <a:lnTo>
                    <a:pt x="15177" y="1410"/>
                  </a:lnTo>
                  <a:lnTo>
                    <a:pt x="11074" y="0"/>
                  </a:lnTo>
                  <a:lnTo>
                    <a:pt x="7404" y="394"/>
                  </a:lnTo>
                  <a:lnTo>
                    <a:pt x="3759" y="1727"/>
                  </a:lnTo>
                  <a:lnTo>
                    <a:pt x="1422" y="4890"/>
                  </a:lnTo>
                  <a:lnTo>
                    <a:pt x="0" y="8966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47" name="Shape 32610"/>
            <p:cNvSpPr/>
            <p:nvPr/>
          </p:nvSpPr>
          <p:spPr>
            <a:xfrm>
              <a:off x="1330049" y="625505"/>
              <a:ext cx="20117" cy="20129"/>
            </a:xfrm>
            <a:custGeom>
              <a:avLst/>
              <a:gdLst/>
              <a:ahLst/>
              <a:cxnLst/>
              <a:rect l="0" t="0" r="0" b="0"/>
              <a:pathLst>
                <a:path w="20117" h="20129">
                  <a:moveTo>
                    <a:pt x="8369" y="0"/>
                  </a:moveTo>
                  <a:lnTo>
                    <a:pt x="12471" y="533"/>
                  </a:lnTo>
                  <a:lnTo>
                    <a:pt x="16091" y="2413"/>
                  </a:lnTo>
                  <a:lnTo>
                    <a:pt x="18809" y="5638"/>
                  </a:lnTo>
                  <a:lnTo>
                    <a:pt x="20117" y="9296"/>
                  </a:lnTo>
                  <a:lnTo>
                    <a:pt x="19609" y="13398"/>
                  </a:lnTo>
                  <a:lnTo>
                    <a:pt x="17742" y="17031"/>
                  </a:lnTo>
                  <a:lnTo>
                    <a:pt x="14948" y="18821"/>
                  </a:lnTo>
                  <a:lnTo>
                    <a:pt x="10846" y="20129"/>
                  </a:lnTo>
                  <a:lnTo>
                    <a:pt x="6744" y="19621"/>
                  </a:lnTo>
                  <a:lnTo>
                    <a:pt x="3111" y="18199"/>
                  </a:lnTo>
                  <a:lnTo>
                    <a:pt x="876" y="14974"/>
                  </a:lnTo>
                  <a:lnTo>
                    <a:pt x="0" y="11316"/>
                  </a:lnTo>
                  <a:lnTo>
                    <a:pt x="64" y="7214"/>
                  </a:lnTo>
                  <a:lnTo>
                    <a:pt x="1930" y="4039"/>
                  </a:lnTo>
                  <a:lnTo>
                    <a:pt x="4699" y="1321"/>
                  </a:lnTo>
                  <a:lnTo>
                    <a:pt x="836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48" name="Shape 32611"/>
            <p:cNvSpPr/>
            <p:nvPr/>
          </p:nvSpPr>
          <p:spPr>
            <a:xfrm>
              <a:off x="1330049" y="625505"/>
              <a:ext cx="20117" cy="20129"/>
            </a:xfrm>
            <a:custGeom>
              <a:avLst/>
              <a:gdLst/>
              <a:ahLst/>
              <a:cxnLst/>
              <a:rect l="0" t="0" r="0" b="0"/>
              <a:pathLst>
                <a:path w="20117" h="20129">
                  <a:moveTo>
                    <a:pt x="0" y="11316"/>
                  </a:moveTo>
                  <a:lnTo>
                    <a:pt x="876" y="14974"/>
                  </a:lnTo>
                  <a:lnTo>
                    <a:pt x="3111" y="18199"/>
                  </a:lnTo>
                  <a:lnTo>
                    <a:pt x="6744" y="19621"/>
                  </a:lnTo>
                  <a:lnTo>
                    <a:pt x="10846" y="20129"/>
                  </a:lnTo>
                  <a:lnTo>
                    <a:pt x="14948" y="18821"/>
                  </a:lnTo>
                  <a:lnTo>
                    <a:pt x="17742" y="17031"/>
                  </a:lnTo>
                  <a:lnTo>
                    <a:pt x="19609" y="13398"/>
                  </a:lnTo>
                  <a:lnTo>
                    <a:pt x="20117" y="9296"/>
                  </a:lnTo>
                  <a:lnTo>
                    <a:pt x="18809" y="5638"/>
                  </a:lnTo>
                  <a:lnTo>
                    <a:pt x="16091" y="2413"/>
                  </a:lnTo>
                  <a:lnTo>
                    <a:pt x="12471" y="533"/>
                  </a:lnTo>
                  <a:lnTo>
                    <a:pt x="8369" y="0"/>
                  </a:lnTo>
                  <a:lnTo>
                    <a:pt x="4699" y="1321"/>
                  </a:lnTo>
                  <a:lnTo>
                    <a:pt x="1930" y="4039"/>
                  </a:lnTo>
                  <a:lnTo>
                    <a:pt x="64" y="7214"/>
                  </a:lnTo>
                  <a:lnTo>
                    <a:pt x="0" y="11316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49" name="Shape 32612"/>
            <p:cNvSpPr/>
            <p:nvPr/>
          </p:nvSpPr>
          <p:spPr>
            <a:xfrm>
              <a:off x="1320791" y="566049"/>
              <a:ext cx="20155" cy="20129"/>
            </a:xfrm>
            <a:custGeom>
              <a:avLst/>
              <a:gdLst/>
              <a:ahLst/>
              <a:cxnLst/>
              <a:rect l="0" t="0" r="0" b="0"/>
              <a:pathLst>
                <a:path w="20155" h="20129">
                  <a:moveTo>
                    <a:pt x="7938" y="0"/>
                  </a:moveTo>
                  <a:lnTo>
                    <a:pt x="12040" y="38"/>
                  </a:lnTo>
                  <a:lnTo>
                    <a:pt x="15659" y="1918"/>
                  </a:lnTo>
                  <a:lnTo>
                    <a:pt x="18352" y="4711"/>
                  </a:lnTo>
                  <a:lnTo>
                    <a:pt x="20155" y="8382"/>
                  </a:lnTo>
                  <a:lnTo>
                    <a:pt x="20079" y="12040"/>
                  </a:lnTo>
                  <a:lnTo>
                    <a:pt x="18682" y="15671"/>
                  </a:lnTo>
                  <a:lnTo>
                    <a:pt x="15443" y="18364"/>
                  </a:lnTo>
                  <a:lnTo>
                    <a:pt x="11786" y="20129"/>
                  </a:lnTo>
                  <a:lnTo>
                    <a:pt x="7683" y="20079"/>
                  </a:lnTo>
                  <a:lnTo>
                    <a:pt x="4483" y="18211"/>
                  </a:lnTo>
                  <a:lnTo>
                    <a:pt x="1791" y="15430"/>
                  </a:lnTo>
                  <a:lnTo>
                    <a:pt x="0" y="12217"/>
                  </a:lnTo>
                  <a:lnTo>
                    <a:pt x="51" y="8127"/>
                  </a:lnTo>
                  <a:lnTo>
                    <a:pt x="1956" y="4483"/>
                  </a:lnTo>
                  <a:lnTo>
                    <a:pt x="4255" y="1777"/>
                  </a:lnTo>
                  <a:lnTo>
                    <a:pt x="793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50" name="Shape 32613"/>
            <p:cNvSpPr/>
            <p:nvPr/>
          </p:nvSpPr>
          <p:spPr>
            <a:xfrm>
              <a:off x="1320791" y="566049"/>
              <a:ext cx="20155" cy="20129"/>
            </a:xfrm>
            <a:custGeom>
              <a:avLst/>
              <a:gdLst/>
              <a:ahLst/>
              <a:cxnLst/>
              <a:rect l="0" t="0" r="0" b="0"/>
              <a:pathLst>
                <a:path w="20155" h="20129">
                  <a:moveTo>
                    <a:pt x="0" y="12217"/>
                  </a:moveTo>
                  <a:lnTo>
                    <a:pt x="1791" y="15430"/>
                  </a:lnTo>
                  <a:lnTo>
                    <a:pt x="4483" y="18211"/>
                  </a:lnTo>
                  <a:lnTo>
                    <a:pt x="7683" y="20079"/>
                  </a:lnTo>
                  <a:lnTo>
                    <a:pt x="11786" y="20129"/>
                  </a:lnTo>
                  <a:lnTo>
                    <a:pt x="15443" y="18364"/>
                  </a:lnTo>
                  <a:lnTo>
                    <a:pt x="18682" y="15671"/>
                  </a:lnTo>
                  <a:lnTo>
                    <a:pt x="20079" y="12040"/>
                  </a:lnTo>
                  <a:lnTo>
                    <a:pt x="20155" y="8382"/>
                  </a:lnTo>
                  <a:lnTo>
                    <a:pt x="18352" y="4711"/>
                  </a:lnTo>
                  <a:lnTo>
                    <a:pt x="15659" y="1918"/>
                  </a:lnTo>
                  <a:lnTo>
                    <a:pt x="12040" y="38"/>
                  </a:lnTo>
                  <a:lnTo>
                    <a:pt x="7938" y="0"/>
                  </a:lnTo>
                  <a:lnTo>
                    <a:pt x="4255" y="1777"/>
                  </a:lnTo>
                  <a:lnTo>
                    <a:pt x="1956" y="4483"/>
                  </a:lnTo>
                  <a:lnTo>
                    <a:pt x="51" y="8127"/>
                  </a:lnTo>
                  <a:lnTo>
                    <a:pt x="0" y="12217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51" name="Shape 32614"/>
            <p:cNvSpPr/>
            <p:nvPr/>
          </p:nvSpPr>
          <p:spPr>
            <a:xfrm>
              <a:off x="1306042" y="507440"/>
              <a:ext cx="20117" cy="20065"/>
            </a:xfrm>
            <a:custGeom>
              <a:avLst/>
              <a:gdLst/>
              <a:ahLst/>
              <a:cxnLst/>
              <a:rect l="0" t="0" r="0" b="0"/>
              <a:pathLst>
                <a:path w="20117" h="20065">
                  <a:moveTo>
                    <a:pt x="10223" y="0"/>
                  </a:moveTo>
                  <a:lnTo>
                    <a:pt x="14770" y="1435"/>
                  </a:lnTo>
                  <a:lnTo>
                    <a:pt x="17488" y="3759"/>
                  </a:lnTo>
                  <a:lnTo>
                    <a:pt x="19253" y="7442"/>
                  </a:lnTo>
                  <a:lnTo>
                    <a:pt x="20117" y="11544"/>
                  </a:lnTo>
                  <a:lnTo>
                    <a:pt x="18682" y="15189"/>
                  </a:lnTo>
                  <a:lnTo>
                    <a:pt x="16396" y="17881"/>
                  </a:lnTo>
                  <a:lnTo>
                    <a:pt x="12700" y="19659"/>
                  </a:lnTo>
                  <a:lnTo>
                    <a:pt x="9042" y="20065"/>
                  </a:lnTo>
                  <a:lnTo>
                    <a:pt x="4966" y="18656"/>
                  </a:lnTo>
                  <a:lnTo>
                    <a:pt x="1791" y="16776"/>
                  </a:lnTo>
                  <a:lnTo>
                    <a:pt x="0" y="13106"/>
                  </a:lnTo>
                  <a:lnTo>
                    <a:pt x="51" y="9461"/>
                  </a:lnTo>
                  <a:lnTo>
                    <a:pt x="1029" y="5372"/>
                  </a:lnTo>
                  <a:lnTo>
                    <a:pt x="3353" y="2197"/>
                  </a:lnTo>
                  <a:lnTo>
                    <a:pt x="6579" y="419"/>
                  </a:lnTo>
                  <a:lnTo>
                    <a:pt x="102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52" name="Shape 32615"/>
            <p:cNvSpPr/>
            <p:nvPr/>
          </p:nvSpPr>
          <p:spPr>
            <a:xfrm>
              <a:off x="1306042" y="507440"/>
              <a:ext cx="20117" cy="20065"/>
            </a:xfrm>
            <a:custGeom>
              <a:avLst/>
              <a:gdLst/>
              <a:ahLst/>
              <a:cxnLst/>
              <a:rect l="0" t="0" r="0" b="0"/>
              <a:pathLst>
                <a:path w="20117" h="20065">
                  <a:moveTo>
                    <a:pt x="0" y="13106"/>
                  </a:moveTo>
                  <a:lnTo>
                    <a:pt x="1791" y="16776"/>
                  </a:lnTo>
                  <a:lnTo>
                    <a:pt x="4966" y="18656"/>
                  </a:lnTo>
                  <a:lnTo>
                    <a:pt x="9042" y="20065"/>
                  </a:lnTo>
                  <a:lnTo>
                    <a:pt x="12700" y="19659"/>
                  </a:lnTo>
                  <a:lnTo>
                    <a:pt x="16396" y="17881"/>
                  </a:lnTo>
                  <a:lnTo>
                    <a:pt x="18682" y="15189"/>
                  </a:lnTo>
                  <a:lnTo>
                    <a:pt x="20117" y="11544"/>
                  </a:lnTo>
                  <a:lnTo>
                    <a:pt x="19253" y="7442"/>
                  </a:lnTo>
                  <a:lnTo>
                    <a:pt x="17488" y="3759"/>
                  </a:lnTo>
                  <a:lnTo>
                    <a:pt x="14770" y="1435"/>
                  </a:lnTo>
                  <a:lnTo>
                    <a:pt x="10223" y="0"/>
                  </a:lnTo>
                  <a:lnTo>
                    <a:pt x="6579" y="419"/>
                  </a:lnTo>
                  <a:lnTo>
                    <a:pt x="3353" y="2197"/>
                  </a:lnTo>
                  <a:lnTo>
                    <a:pt x="1029" y="5372"/>
                  </a:lnTo>
                  <a:lnTo>
                    <a:pt x="51" y="9461"/>
                  </a:lnTo>
                  <a:lnTo>
                    <a:pt x="0" y="13106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53" name="Shape 32616"/>
            <p:cNvSpPr/>
            <p:nvPr/>
          </p:nvSpPr>
          <p:spPr>
            <a:xfrm>
              <a:off x="1284484" y="450546"/>
              <a:ext cx="20079" cy="20079"/>
            </a:xfrm>
            <a:custGeom>
              <a:avLst/>
              <a:gdLst/>
              <a:ahLst/>
              <a:cxnLst/>
              <a:rect l="0" t="0" r="0" b="0"/>
              <a:pathLst>
                <a:path w="20079" h="20079">
                  <a:moveTo>
                    <a:pt x="10185" y="0"/>
                  </a:moveTo>
                  <a:lnTo>
                    <a:pt x="14275" y="965"/>
                  </a:lnTo>
                  <a:lnTo>
                    <a:pt x="17437" y="3302"/>
                  </a:lnTo>
                  <a:lnTo>
                    <a:pt x="19228" y="6528"/>
                  </a:lnTo>
                  <a:lnTo>
                    <a:pt x="20079" y="10185"/>
                  </a:lnTo>
                  <a:lnTo>
                    <a:pt x="19571" y="13830"/>
                  </a:lnTo>
                  <a:lnTo>
                    <a:pt x="17716" y="17449"/>
                  </a:lnTo>
                  <a:lnTo>
                    <a:pt x="14008" y="19685"/>
                  </a:lnTo>
                  <a:lnTo>
                    <a:pt x="9919" y="20079"/>
                  </a:lnTo>
                  <a:lnTo>
                    <a:pt x="6261" y="19583"/>
                  </a:lnTo>
                  <a:lnTo>
                    <a:pt x="3099" y="17259"/>
                  </a:lnTo>
                  <a:lnTo>
                    <a:pt x="864" y="14033"/>
                  </a:lnTo>
                  <a:lnTo>
                    <a:pt x="0" y="10820"/>
                  </a:lnTo>
                  <a:lnTo>
                    <a:pt x="965" y="6718"/>
                  </a:lnTo>
                  <a:lnTo>
                    <a:pt x="3277" y="3569"/>
                  </a:lnTo>
                  <a:lnTo>
                    <a:pt x="6515" y="876"/>
                  </a:lnTo>
                  <a:lnTo>
                    <a:pt x="101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1A191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54" name="Shape 32617"/>
            <p:cNvSpPr/>
            <p:nvPr/>
          </p:nvSpPr>
          <p:spPr>
            <a:xfrm>
              <a:off x="1284484" y="450546"/>
              <a:ext cx="20079" cy="20079"/>
            </a:xfrm>
            <a:custGeom>
              <a:avLst/>
              <a:gdLst/>
              <a:ahLst/>
              <a:cxnLst/>
              <a:rect l="0" t="0" r="0" b="0"/>
              <a:pathLst>
                <a:path w="20079" h="20079">
                  <a:moveTo>
                    <a:pt x="864" y="14033"/>
                  </a:moveTo>
                  <a:lnTo>
                    <a:pt x="3099" y="17259"/>
                  </a:lnTo>
                  <a:lnTo>
                    <a:pt x="6261" y="19583"/>
                  </a:lnTo>
                  <a:lnTo>
                    <a:pt x="9919" y="20079"/>
                  </a:lnTo>
                  <a:lnTo>
                    <a:pt x="14008" y="19685"/>
                  </a:lnTo>
                  <a:lnTo>
                    <a:pt x="17716" y="17449"/>
                  </a:lnTo>
                  <a:lnTo>
                    <a:pt x="19571" y="13830"/>
                  </a:lnTo>
                  <a:lnTo>
                    <a:pt x="20079" y="10185"/>
                  </a:lnTo>
                  <a:lnTo>
                    <a:pt x="19228" y="6528"/>
                  </a:lnTo>
                  <a:lnTo>
                    <a:pt x="17437" y="3302"/>
                  </a:lnTo>
                  <a:lnTo>
                    <a:pt x="14275" y="965"/>
                  </a:lnTo>
                  <a:lnTo>
                    <a:pt x="10185" y="0"/>
                  </a:lnTo>
                  <a:lnTo>
                    <a:pt x="6515" y="876"/>
                  </a:lnTo>
                  <a:lnTo>
                    <a:pt x="3277" y="3569"/>
                  </a:lnTo>
                  <a:lnTo>
                    <a:pt x="965" y="6718"/>
                  </a:lnTo>
                  <a:lnTo>
                    <a:pt x="0" y="10820"/>
                  </a:lnTo>
                  <a:lnTo>
                    <a:pt x="864" y="14033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1">
              <a:srgbClr val="1A191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55" name="Shape 32618"/>
            <p:cNvSpPr/>
            <p:nvPr/>
          </p:nvSpPr>
          <p:spPr>
            <a:xfrm>
              <a:off x="738601" y="52485"/>
              <a:ext cx="29896" cy="730666"/>
            </a:xfrm>
            <a:custGeom>
              <a:avLst/>
              <a:gdLst/>
              <a:ahLst/>
              <a:cxnLst/>
              <a:rect l="0" t="0" r="0" b="0"/>
              <a:pathLst>
                <a:path w="29896" h="730666">
                  <a:moveTo>
                    <a:pt x="26569" y="0"/>
                  </a:moveTo>
                  <a:lnTo>
                    <a:pt x="29896" y="64284"/>
                  </a:lnTo>
                  <a:lnTo>
                    <a:pt x="29896" y="623575"/>
                  </a:lnTo>
                  <a:lnTo>
                    <a:pt x="29820" y="623544"/>
                  </a:lnTo>
                  <a:cubicBezTo>
                    <a:pt x="21958" y="623595"/>
                    <a:pt x="15570" y="630021"/>
                    <a:pt x="15634" y="637895"/>
                  </a:cubicBezTo>
                  <a:cubicBezTo>
                    <a:pt x="15640" y="641826"/>
                    <a:pt x="17256" y="645395"/>
                    <a:pt x="19853" y="647973"/>
                  </a:cubicBezTo>
                  <a:lnTo>
                    <a:pt x="29896" y="652080"/>
                  </a:lnTo>
                  <a:lnTo>
                    <a:pt x="29896" y="730666"/>
                  </a:lnTo>
                  <a:lnTo>
                    <a:pt x="0" y="643204"/>
                  </a:lnTo>
                  <a:lnTo>
                    <a:pt x="2656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56" name="Shape 32619"/>
            <p:cNvSpPr/>
            <p:nvPr/>
          </p:nvSpPr>
          <p:spPr>
            <a:xfrm>
              <a:off x="768497" y="116769"/>
              <a:ext cx="29947" cy="667757"/>
            </a:xfrm>
            <a:custGeom>
              <a:avLst/>
              <a:gdLst/>
              <a:ahLst/>
              <a:cxnLst/>
              <a:rect l="0" t="0" r="0" b="0"/>
              <a:pathLst>
                <a:path w="29947" h="667757">
                  <a:moveTo>
                    <a:pt x="0" y="0"/>
                  </a:moveTo>
                  <a:lnTo>
                    <a:pt x="29947" y="578565"/>
                  </a:lnTo>
                  <a:lnTo>
                    <a:pt x="470" y="667757"/>
                  </a:lnTo>
                  <a:lnTo>
                    <a:pt x="0" y="666382"/>
                  </a:lnTo>
                  <a:lnTo>
                    <a:pt x="0" y="587797"/>
                  </a:lnTo>
                  <a:lnTo>
                    <a:pt x="64" y="587823"/>
                  </a:lnTo>
                  <a:cubicBezTo>
                    <a:pt x="7925" y="587785"/>
                    <a:pt x="14300" y="581308"/>
                    <a:pt x="14262" y="573446"/>
                  </a:cubicBezTo>
                  <a:cubicBezTo>
                    <a:pt x="14237" y="569535"/>
                    <a:pt x="12617" y="565979"/>
                    <a:pt x="10022" y="563406"/>
                  </a:cubicBezTo>
                  <a:lnTo>
                    <a:pt x="0" y="55929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57" name="Shape 32620"/>
            <p:cNvSpPr/>
            <p:nvPr/>
          </p:nvSpPr>
          <p:spPr>
            <a:xfrm>
              <a:off x="738589" y="52487"/>
              <a:ext cx="29908" cy="730666"/>
            </a:xfrm>
            <a:custGeom>
              <a:avLst/>
              <a:gdLst/>
              <a:ahLst/>
              <a:cxnLst/>
              <a:rect l="0" t="0" r="0" b="0"/>
              <a:pathLst>
                <a:path w="29908" h="730666">
                  <a:moveTo>
                    <a:pt x="26568" y="0"/>
                  </a:moveTo>
                  <a:lnTo>
                    <a:pt x="29908" y="64497"/>
                  </a:lnTo>
                  <a:lnTo>
                    <a:pt x="29908" y="623562"/>
                  </a:lnTo>
                  <a:lnTo>
                    <a:pt x="29832" y="623531"/>
                  </a:lnTo>
                  <a:cubicBezTo>
                    <a:pt x="21971" y="623595"/>
                    <a:pt x="15570" y="630021"/>
                    <a:pt x="15646" y="637895"/>
                  </a:cubicBezTo>
                  <a:cubicBezTo>
                    <a:pt x="15672" y="645719"/>
                    <a:pt x="22060" y="652094"/>
                    <a:pt x="29858" y="652094"/>
                  </a:cubicBezTo>
                  <a:lnTo>
                    <a:pt x="29908" y="652094"/>
                  </a:lnTo>
                  <a:lnTo>
                    <a:pt x="29908" y="730666"/>
                  </a:lnTo>
                  <a:lnTo>
                    <a:pt x="0" y="643204"/>
                  </a:lnTo>
                  <a:lnTo>
                    <a:pt x="265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58" name="Shape 32621"/>
            <p:cNvSpPr/>
            <p:nvPr/>
          </p:nvSpPr>
          <p:spPr>
            <a:xfrm>
              <a:off x="768497" y="116984"/>
              <a:ext cx="29947" cy="667544"/>
            </a:xfrm>
            <a:custGeom>
              <a:avLst/>
              <a:gdLst/>
              <a:ahLst/>
              <a:cxnLst/>
              <a:rect l="0" t="0" r="0" b="0"/>
              <a:pathLst>
                <a:path w="29947" h="667544">
                  <a:moveTo>
                    <a:pt x="0" y="0"/>
                  </a:moveTo>
                  <a:lnTo>
                    <a:pt x="29947" y="578338"/>
                  </a:lnTo>
                  <a:lnTo>
                    <a:pt x="470" y="667544"/>
                  </a:lnTo>
                  <a:lnTo>
                    <a:pt x="0" y="666169"/>
                  </a:lnTo>
                  <a:lnTo>
                    <a:pt x="0" y="587597"/>
                  </a:lnTo>
                  <a:lnTo>
                    <a:pt x="77" y="587597"/>
                  </a:lnTo>
                  <a:cubicBezTo>
                    <a:pt x="7925" y="587572"/>
                    <a:pt x="14288" y="581095"/>
                    <a:pt x="14263" y="573233"/>
                  </a:cubicBezTo>
                  <a:cubicBezTo>
                    <a:pt x="14237" y="569322"/>
                    <a:pt x="12618" y="565765"/>
                    <a:pt x="10022" y="563190"/>
                  </a:cubicBezTo>
                  <a:lnTo>
                    <a:pt x="0" y="5590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ED75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59" name="Shape 32622"/>
            <p:cNvSpPr/>
            <p:nvPr/>
          </p:nvSpPr>
          <p:spPr>
            <a:xfrm>
              <a:off x="726220" y="630650"/>
              <a:ext cx="38427" cy="135734"/>
            </a:xfrm>
            <a:custGeom>
              <a:avLst/>
              <a:gdLst/>
              <a:ahLst/>
              <a:cxnLst/>
              <a:rect l="0" t="0" r="0" b="0"/>
              <a:pathLst>
                <a:path w="38427" h="135734">
                  <a:moveTo>
                    <a:pt x="7976" y="0"/>
                  </a:moveTo>
                  <a:lnTo>
                    <a:pt x="38427" y="17114"/>
                  </a:lnTo>
                  <a:lnTo>
                    <a:pt x="38427" y="49785"/>
                  </a:lnTo>
                  <a:lnTo>
                    <a:pt x="33909" y="50178"/>
                  </a:lnTo>
                  <a:cubicBezTo>
                    <a:pt x="29121" y="52654"/>
                    <a:pt x="27229" y="58623"/>
                    <a:pt x="29705" y="63385"/>
                  </a:cubicBezTo>
                  <a:cubicBezTo>
                    <a:pt x="30956" y="65780"/>
                    <a:pt x="33074" y="67453"/>
                    <a:pt x="35476" y="68214"/>
                  </a:cubicBezTo>
                  <a:lnTo>
                    <a:pt x="38427" y="67963"/>
                  </a:lnTo>
                  <a:lnTo>
                    <a:pt x="38427" y="135734"/>
                  </a:lnTo>
                  <a:lnTo>
                    <a:pt x="0" y="78410"/>
                  </a:lnTo>
                  <a:lnTo>
                    <a:pt x="797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60" name="Shape 32623"/>
            <p:cNvSpPr/>
            <p:nvPr/>
          </p:nvSpPr>
          <p:spPr>
            <a:xfrm>
              <a:off x="764647" y="647764"/>
              <a:ext cx="177385" cy="383241"/>
            </a:xfrm>
            <a:custGeom>
              <a:avLst/>
              <a:gdLst/>
              <a:ahLst/>
              <a:cxnLst/>
              <a:rect l="0" t="0" r="0" b="0"/>
              <a:pathLst>
                <a:path w="177385" h="383241">
                  <a:moveTo>
                    <a:pt x="0" y="0"/>
                  </a:moveTo>
                  <a:lnTo>
                    <a:pt x="38243" y="21494"/>
                  </a:lnTo>
                  <a:lnTo>
                    <a:pt x="177385" y="383241"/>
                  </a:lnTo>
                  <a:lnTo>
                    <a:pt x="0" y="118621"/>
                  </a:lnTo>
                  <a:lnTo>
                    <a:pt x="0" y="50849"/>
                  </a:lnTo>
                  <a:lnTo>
                    <a:pt x="4525" y="50463"/>
                  </a:lnTo>
                  <a:cubicBezTo>
                    <a:pt x="9326" y="47986"/>
                    <a:pt x="11193" y="42043"/>
                    <a:pt x="8716" y="37243"/>
                  </a:cubicBezTo>
                  <a:cubicBezTo>
                    <a:pt x="7465" y="34849"/>
                    <a:pt x="5357" y="33175"/>
                    <a:pt x="2961" y="32415"/>
                  </a:cubicBezTo>
                  <a:lnTo>
                    <a:pt x="0" y="3267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61" name="Shape 32624"/>
            <p:cNvSpPr/>
            <p:nvPr/>
          </p:nvSpPr>
          <p:spPr>
            <a:xfrm>
              <a:off x="726219" y="630641"/>
              <a:ext cx="38430" cy="135754"/>
            </a:xfrm>
            <a:custGeom>
              <a:avLst/>
              <a:gdLst/>
              <a:ahLst/>
              <a:cxnLst/>
              <a:rect l="0" t="0" r="0" b="0"/>
              <a:pathLst>
                <a:path w="38430" h="135754">
                  <a:moveTo>
                    <a:pt x="7976" y="0"/>
                  </a:moveTo>
                  <a:lnTo>
                    <a:pt x="38430" y="17125"/>
                  </a:lnTo>
                  <a:lnTo>
                    <a:pt x="38430" y="49797"/>
                  </a:lnTo>
                  <a:lnTo>
                    <a:pt x="33909" y="50190"/>
                  </a:lnTo>
                  <a:cubicBezTo>
                    <a:pt x="29121" y="52654"/>
                    <a:pt x="27229" y="58624"/>
                    <a:pt x="29705" y="63398"/>
                  </a:cubicBezTo>
                  <a:lnTo>
                    <a:pt x="38430" y="68666"/>
                  </a:lnTo>
                  <a:lnTo>
                    <a:pt x="38430" y="135754"/>
                  </a:lnTo>
                  <a:lnTo>
                    <a:pt x="0" y="78422"/>
                  </a:lnTo>
                  <a:lnTo>
                    <a:pt x="797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62" name="Shape 32625"/>
            <p:cNvSpPr/>
            <p:nvPr/>
          </p:nvSpPr>
          <p:spPr>
            <a:xfrm>
              <a:off x="764649" y="647766"/>
              <a:ext cx="177373" cy="383236"/>
            </a:xfrm>
            <a:custGeom>
              <a:avLst/>
              <a:gdLst/>
              <a:ahLst/>
              <a:cxnLst/>
              <a:rect l="0" t="0" r="0" b="0"/>
              <a:pathLst>
                <a:path w="177373" h="383236">
                  <a:moveTo>
                    <a:pt x="0" y="0"/>
                  </a:moveTo>
                  <a:lnTo>
                    <a:pt x="38228" y="21496"/>
                  </a:lnTo>
                  <a:lnTo>
                    <a:pt x="177373" y="383233"/>
                  </a:lnTo>
                  <a:lnTo>
                    <a:pt x="177368" y="383236"/>
                  </a:lnTo>
                  <a:lnTo>
                    <a:pt x="0" y="118629"/>
                  </a:lnTo>
                  <a:lnTo>
                    <a:pt x="0" y="51542"/>
                  </a:lnTo>
                  <a:lnTo>
                    <a:pt x="26" y="51557"/>
                  </a:lnTo>
                  <a:cubicBezTo>
                    <a:pt x="1550" y="51557"/>
                    <a:pt x="3087" y="51214"/>
                    <a:pt x="4522" y="50465"/>
                  </a:cubicBezTo>
                  <a:cubicBezTo>
                    <a:pt x="9335" y="47989"/>
                    <a:pt x="11189" y="42045"/>
                    <a:pt x="8725" y="37231"/>
                  </a:cubicBezTo>
                  <a:cubicBezTo>
                    <a:pt x="7474" y="34844"/>
                    <a:pt x="5366" y="33174"/>
                    <a:pt x="2969" y="32414"/>
                  </a:cubicBezTo>
                  <a:lnTo>
                    <a:pt x="0" y="3267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4D498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  <p:sp>
          <p:nvSpPr>
            <p:cNvPr id="263" name="Rectangle 32626"/>
            <p:cNvSpPr/>
            <p:nvPr/>
          </p:nvSpPr>
          <p:spPr>
            <a:xfrm>
              <a:off x="979585" y="112508"/>
              <a:ext cx="61174" cy="40884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5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4" name="Rectangle 32627"/>
            <p:cNvSpPr/>
            <p:nvPr/>
          </p:nvSpPr>
          <p:spPr>
            <a:xfrm>
              <a:off x="1156115" y="300672"/>
              <a:ext cx="85388" cy="40884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5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٢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5" name="Rectangle 32628"/>
            <p:cNvSpPr/>
            <p:nvPr/>
          </p:nvSpPr>
          <p:spPr>
            <a:xfrm>
              <a:off x="1149765" y="765687"/>
              <a:ext cx="74683" cy="40884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5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٤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6" name="Rectangle 32629"/>
            <p:cNvSpPr/>
            <p:nvPr/>
          </p:nvSpPr>
          <p:spPr>
            <a:xfrm>
              <a:off x="947016" y="954123"/>
              <a:ext cx="104505" cy="40884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5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٥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7" name="Rectangle 32630"/>
            <p:cNvSpPr/>
            <p:nvPr/>
          </p:nvSpPr>
          <p:spPr>
            <a:xfrm>
              <a:off x="475760" y="947137"/>
              <a:ext cx="101956" cy="40884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5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٧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8" name="Rectangle 514355"/>
            <p:cNvSpPr/>
            <p:nvPr/>
          </p:nvSpPr>
          <p:spPr>
            <a:xfrm>
              <a:off x="272868" y="765687"/>
              <a:ext cx="101956" cy="40884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500" b="1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٨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9" name="Rectangle 514361"/>
            <p:cNvSpPr/>
            <p:nvPr/>
          </p:nvSpPr>
          <p:spPr>
            <a:xfrm>
              <a:off x="294017" y="300673"/>
              <a:ext cx="425236" cy="29102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500" b="1" dirty="0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١٠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0" name="Rectangle 32633"/>
            <p:cNvSpPr/>
            <p:nvPr/>
          </p:nvSpPr>
          <p:spPr>
            <a:xfrm>
              <a:off x="479770" y="112508"/>
              <a:ext cx="276858" cy="38340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500" b="1" dirty="0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١١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3" name="Rectangle 514366"/>
            <p:cNvSpPr/>
            <p:nvPr/>
          </p:nvSpPr>
          <p:spPr>
            <a:xfrm>
              <a:off x="4118981" y="1289532"/>
              <a:ext cx="132486" cy="49464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ar-SA" b="1" dirty="0">
                  <a:solidFill>
                    <a:srgbClr val="181717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r>
                <a:rPr lang="en-US" sz="1800" b="1" dirty="0" smtClean="0">
                  <a:solidFill>
                    <a:srgbClr val="18171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7" name="Rectangle 514358"/>
            <p:cNvSpPr/>
            <p:nvPr/>
          </p:nvSpPr>
          <p:spPr>
            <a:xfrm>
              <a:off x="712663" y="33379"/>
              <a:ext cx="345703" cy="32912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9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١٢</a:t>
              </a:r>
              <a:endParaRPr lang="en-US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8" name="Rectangle 514351"/>
            <p:cNvSpPr/>
            <p:nvPr/>
          </p:nvSpPr>
          <p:spPr>
            <a:xfrm>
              <a:off x="721309" y="936998"/>
              <a:ext cx="120086" cy="51228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9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٦</a:t>
              </a:r>
              <a:endParaRPr lang="en-US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9" name="Rectangle 514363"/>
            <p:cNvSpPr/>
            <p:nvPr/>
          </p:nvSpPr>
          <p:spPr>
            <a:xfrm>
              <a:off x="215349" y="454811"/>
              <a:ext cx="116892" cy="51228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9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٩</a:t>
              </a:r>
              <a:endParaRPr lang="en-US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0" name="Rectangle 514354"/>
            <p:cNvSpPr/>
            <p:nvPr/>
          </p:nvSpPr>
          <p:spPr>
            <a:xfrm>
              <a:off x="1214302" y="469940"/>
              <a:ext cx="89848" cy="51228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9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٣</a:t>
              </a:r>
              <a:endParaRPr lang="en-US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283" name="Rectangle 514366"/>
          <p:cNvSpPr/>
          <p:nvPr/>
        </p:nvSpPr>
        <p:spPr>
          <a:xfrm>
            <a:off x="5703269" y="3465971"/>
            <a:ext cx="254139" cy="221293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ar-SA" b="1" dirty="0">
                <a:solidFill>
                  <a:srgbClr val="18171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84" name="Rectangle 514366"/>
          <p:cNvSpPr/>
          <p:nvPr/>
        </p:nvSpPr>
        <p:spPr>
          <a:xfrm>
            <a:off x="5860298" y="3013197"/>
            <a:ext cx="132483" cy="494636"/>
          </a:xfrm>
          <a:prstGeom prst="rect">
            <a:avLst/>
          </a:prstGeom>
          <a:ln>
            <a:noFill/>
          </a:ln>
        </p:spPr>
        <p:txBody>
          <a:bodyPr lIns="0" tIns="0" rIns="0" bIns="0" rtlCol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ar-SA" b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b="1" dirty="0" smtClean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87" name="سهم إلى اليسار 286"/>
          <p:cNvSpPr/>
          <p:nvPr/>
        </p:nvSpPr>
        <p:spPr>
          <a:xfrm>
            <a:off x="2798466" y="2549568"/>
            <a:ext cx="1377186" cy="108357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3 ساعة</a:t>
            </a:r>
            <a:endParaRPr lang="ar-AE" dirty="0"/>
          </a:p>
        </p:txBody>
      </p:sp>
      <p:sp>
        <p:nvSpPr>
          <p:cNvPr id="288" name="مربع نص 287"/>
          <p:cNvSpPr txBox="1"/>
          <p:nvPr/>
        </p:nvSpPr>
        <p:spPr>
          <a:xfrm>
            <a:off x="4692600" y="1448534"/>
            <a:ext cx="38329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نشاط رقم (2)</a:t>
            </a:r>
            <a:endParaRPr lang="ar-AE" sz="2400" dirty="0"/>
          </a:p>
        </p:txBody>
      </p:sp>
      <p:sp>
        <p:nvSpPr>
          <p:cNvPr id="289" name="وسيلة شرح بيضاوية 288"/>
          <p:cNvSpPr/>
          <p:nvPr/>
        </p:nvSpPr>
        <p:spPr>
          <a:xfrm>
            <a:off x="6165243" y="2225442"/>
            <a:ext cx="2398872" cy="1173472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عندما تمضي مدة ساعة فأن عقرب الساعات  يتحرك الى العدد التالي </a:t>
            </a:r>
            <a:endParaRPr lang="ar-AE" dirty="0"/>
          </a:p>
        </p:txBody>
      </p:sp>
      <p:sp>
        <p:nvSpPr>
          <p:cNvPr id="290" name="وسيلة شرح بيضاوية 289"/>
          <p:cNvSpPr/>
          <p:nvPr/>
        </p:nvSpPr>
        <p:spPr>
          <a:xfrm>
            <a:off x="3317856" y="4212484"/>
            <a:ext cx="2587221" cy="1178027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</a:rPr>
              <a:t>بعد ثلاث ساعات أصبحت الساعة 5</a:t>
            </a:r>
            <a:endParaRPr lang="ar-AE" sz="2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053">
        <p:split orient="vert"/>
      </p:transition>
    </mc:Choice>
    <mc:Fallback xmlns="">
      <p:transition spd="slow" advTm="1705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787857" y="423081"/>
            <a:ext cx="5158853" cy="113276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FF0000"/>
                </a:solidFill>
              </a:rPr>
              <a:t>الوقت بالساعة .النشاط والمدة </a:t>
            </a:r>
            <a:endParaRPr lang="ar-AE" sz="3200" dirty="0">
              <a:solidFill>
                <a:srgbClr val="FF0000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464024" y="1555845"/>
            <a:ext cx="785447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اكتب الوقت بالشكل الصحيح كما تشير اليه العقارب في التمارين التالية .</a:t>
            </a:r>
          </a:p>
          <a:p>
            <a:pPr algn="r" rtl="1"/>
            <a:endParaRPr lang="ar-AE" sz="24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49" y="2492592"/>
            <a:ext cx="1548594" cy="143698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70" y="2551832"/>
            <a:ext cx="1349843" cy="134984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04" y="2579732"/>
            <a:ext cx="1362955" cy="136295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8247" r="39191"/>
          <a:stretch/>
        </p:blipFill>
        <p:spPr>
          <a:xfrm>
            <a:off x="5882186" y="2545620"/>
            <a:ext cx="1364776" cy="1431178"/>
          </a:xfrm>
          <a:prstGeom prst="rect">
            <a:avLst/>
          </a:prstGeom>
          <a:ln>
            <a:solidFill>
              <a:srgbClr val="90E3F1"/>
            </a:solidFill>
          </a:ln>
          <a:effectLst>
            <a:softEdge rad="63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ransition spd="slow" advTm="5329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787857" y="409433"/>
            <a:ext cx="5158853" cy="113276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>
                <a:solidFill>
                  <a:srgbClr val="FF0000"/>
                </a:solidFill>
              </a:rPr>
              <a:t>الوقت بالساعة .النشاط والمدة </a:t>
            </a:r>
            <a:endParaRPr lang="ar-AE" sz="3200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746738" y="2286000"/>
            <a:ext cx="5943600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AE" dirty="0"/>
          </a:p>
          <a:p>
            <a:r>
              <a:rPr lang="en-US" dirty="0"/>
              <a:t>                                               </a:t>
            </a:r>
            <a:r>
              <a:rPr lang="ar-AE" dirty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عليكم ورحمة الله وبركاته                       </a:t>
            </a:r>
          </a:p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دمتم بخير                      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algn="r" rtl="1"/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01143"/>
      </p:ext>
    </p:extLst>
  </p:cSld>
  <p:clrMapOvr>
    <a:masterClrMapping/>
  </p:clrMapOvr>
  <p:transition spd="slow" advTm="4929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2|4.9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5|13.3|11|8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3|3.4|0.8|6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7|1.1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4.8|1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2.9|8.5|4.6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267</TotalTime>
  <Words>231</Words>
  <Application>Microsoft Office PowerPoint</Application>
  <PresentationFormat>عرض على الشاشة (3:4)‏</PresentationFormat>
  <Paragraphs>97</Paragraphs>
  <Slides>7</Slides>
  <Notes>1</Notes>
  <HiddenSlides>0</HiddenSlides>
  <MMClips>7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Arabic Typesetting</vt:lpstr>
      <vt:lpstr>Arial</vt:lpstr>
      <vt:lpstr>Calibri</vt:lpstr>
      <vt:lpstr>Times New Roman</vt:lpstr>
      <vt:lpstr>school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30</cp:revision>
  <dcterms:created xsi:type="dcterms:W3CDTF">2020-05-02T02:36:07Z</dcterms:created>
  <dcterms:modified xsi:type="dcterms:W3CDTF">2020-06-27T08:01:50Z</dcterms:modified>
</cp:coreProperties>
</file>