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2129" y="4511570"/>
            <a:ext cx="5043948" cy="2216689"/>
          </a:xfrm>
        </p:spPr>
        <p:txBody>
          <a:bodyPr>
            <a:normAutofit fontScale="90000"/>
          </a:bodyPr>
          <a:lstStyle/>
          <a:p>
            <a:r>
              <a:rPr lang="ar-SA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 : الثالث 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 : لغة عربية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نشيد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b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عنوان الدرس </a:t>
            </a:r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SA" dirty="0">
                <a:solidFill>
                  <a:schemeClr val="accent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جدنا السندباد</a:t>
            </a:r>
            <a:endParaRPr lang="en-US" dirty="0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820400" cy="97518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ar-S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عزيزي التلميذ يتوقع منك في نهاية الدرس أن تكون قادراً على: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/>
              <a:t>1. أن تقرأ النشيد قراءة سليمة ومعبرة</a:t>
            </a:r>
          </a:p>
          <a:p>
            <a:pPr marL="0" indent="0" algn="r">
              <a:buNone/>
            </a:pPr>
            <a:r>
              <a:rPr lang="ar-SA" dirty="0"/>
              <a:t>2.أن تحدد الفكرة العامة للنص </a:t>
            </a:r>
          </a:p>
          <a:p>
            <a:pPr marL="0" indent="0" algn="r">
              <a:buNone/>
            </a:pPr>
            <a:r>
              <a:rPr lang="ar-SA" dirty="0"/>
              <a:t>3.أن تختار معنى الكلمة الملونة في سياقات مختلفة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2452"/>
            <a:ext cx="10761406" cy="70792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ar-SA" dirty="0"/>
              <a:t>والآن هيا بنا نقرأ النَّشيد: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716" y="1150374"/>
            <a:ext cx="11882284" cy="57076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جَدُّنا السّندبادْ      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طَافَ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كلَّ البِلادْ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 يَمَلُّ السّفَرْ لا يَخافُ الخَطَرْ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جَدُّنَا السّندبادْ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 لِهَذا اِنْفَتَحْ     عَالمٌ لِلفَرَحْ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الّذي </a:t>
            </a:r>
            <a:r>
              <a:rPr lang="ar-SA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يَهابْ    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كُلَّ تِلكَ الصّعابْ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جَدُّنَا السّندبَاد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الرّحِيلِ الطّويلْ    كلُّ شيءٍ جَمِيلْ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باسْمِ كُلِ البِحَارْ     سوْفَ يَدْعو الصِّغارْ </a:t>
            </a:r>
          </a:p>
          <a:p>
            <a:pPr marL="0" indent="0" algn="ct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جَدُّنا السّندبادْ       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790903" cy="9604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أحدد الفكرة العامة للنص: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BAEBE20C-5FAD-4074-A44B-ADBD27B74760}"/>
              </a:ext>
            </a:extLst>
          </p:cNvPr>
          <p:cNvSpPr/>
          <p:nvPr/>
        </p:nvSpPr>
        <p:spPr>
          <a:xfrm>
            <a:off x="2880852" y="2418746"/>
            <a:ext cx="6430296" cy="150433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مغامرات السندباد العجيبة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DF5F7F3C-4A70-4A64-A79E-E6A73922CC2B}"/>
              </a:ext>
            </a:extLst>
          </p:cNvPr>
          <p:cNvSpPr/>
          <p:nvPr/>
        </p:nvSpPr>
        <p:spPr>
          <a:xfrm>
            <a:off x="6285270" y="1799299"/>
            <a:ext cx="2389239" cy="7964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طاف</a:t>
            </a:r>
          </a:p>
        </p:txBody>
      </p:sp>
      <p:cxnSp>
        <p:nvCxnSpPr>
          <p:cNvPr id="6" name="رابط كسهم مستقيم 5">
            <a:extLst>
              <a:ext uri="{FF2B5EF4-FFF2-40B4-BE49-F238E27FC236}">
                <a16:creationId xmlns:a16="http://schemas.microsoft.com/office/drawing/2014/main" id="{6DBB4635-1679-438B-A9BD-13CE79DD79AD}"/>
              </a:ext>
            </a:extLst>
          </p:cNvPr>
          <p:cNvCxnSpPr/>
          <p:nvPr/>
        </p:nvCxnSpPr>
        <p:spPr>
          <a:xfrm flipH="1">
            <a:off x="4159045" y="2153265"/>
            <a:ext cx="1607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C76BDE7-553F-4891-9D44-24EA90D4734D}"/>
              </a:ext>
            </a:extLst>
          </p:cNvPr>
          <p:cNvSpPr/>
          <p:nvPr/>
        </p:nvSpPr>
        <p:spPr>
          <a:xfrm>
            <a:off x="1322439" y="1814052"/>
            <a:ext cx="2256503" cy="781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تجول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12110F0-6120-49C9-9567-E974D9C5454B}"/>
              </a:ext>
            </a:extLst>
          </p:cNvPr>
          <p:cNvSpPr/>
          <p:nvPr/>
        </p:nvSpPr>
        <p:spPr>
          <a:xfrm>
            <a:off x="6356557" y="3122076"/>
            <a:ext cx="2256503" cy="78166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لا يهاب</a:t>
            </a:r>
            <a:r>
              <a:rPr lang="ar-SA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</p:txBody>
      </p:sp>
      <p:cxnSp>
        <p:nvCxnSpPr>
          <p:cNvPr id="10" name="رابط كسهم مستقيم 9">
            <a:extLst>
              <a:ext uri="{FF2B5EF4-FFF2-40B4-BE49-F238E27FC236}">
                <a16:creationId xmlns:a16="http://schemas.microsoft.com/office/drawing/2014/main" id="{4BA89242-F8BD-4585-9595-E2816CCA1D14}"/>
              </a:ext>
            </a:extLst>
          </p:cNvPr>
          <p:cNvCxnSpPr/>
          <p:nvPr/>
        </p:nvCxnSpPr>
        <p:spPr>
          <a:xfrm flipH="1">
            <a:off x="4159045" y="3399504"/>
            <a:ext cx="14453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1E776AA8-2125-4487-A638-7F32E7500E6F}"/>
              </a:ext>
            </a:extLst>
          </p:cNvPr>
          <p:cNvSpPr/>
          <p:nvPr/>
        </p:nvSpPr>
        <p:spPr>
          <a:xfrm>
            <a:off x="1322439" y="2925768"/>
            <a:ext cx="2256503" cy="78166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لا</a:t>
            </a:r>
            <a:r>
              <a:rPr lang="ar-SA" sz="3600" dirty="0"/>
              <a:t> </a:t>
            </a:r>
            <a:r>
              <a:rPr lang="ar-SA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يخاف</a:t>
            </a:r>
            <a:endParaRPr lang="ar-SA" sz="36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B48EFE-CCB1-4F3A-99F0-A1B94FBE3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5288"/>
            <a:ext cx="10820400" cy="108902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/>
              <a:t>معاني الكلمات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64616FA9-E1DF-4291-B1E9-63375FFB6E50}"/>
              </a:ext>
            </a:extLst>
          </p:cNvPr>
          <p:cNvSpPr/>
          <p:nvPr/>
        </p:nvSpPr>
        <p:spPr>
          <a:xfrm>
            <a:off x="3185652" y="2123768"/>
            <a:ext cx="5176684" cy="129785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إلى اللقاء</a:t>
            </a:r>
          </a:p>
        </p:txBody>
      </p:sp>
    </p:spTree>
    <p:extLst>
      <p:ext uri="{BB962C8B-B14F-4D97-AF65-F5344CB8AC3E}">
        <p14:creationId xmlns:p14="http://schemas.microsoft.com/office/powerpoint/2010/main" val="2982200615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424</TotalTime>
  <Words>118</Words>
  <Application>Microsoft Office PowerPoint</Application>
  <PresentationFormat>شاشة عريضة</PresentationFormat>
  <Paragraphs>23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الصف : الثالث  المادة : لغة عربية نشيد  عنوان الدرس : جدنا السندباد</vt:lpstr>
      <vt:lpstr>عزيزي التلميذ يتوقع منك في نهاية الدرس أن تكون قادراً على:</vt:lpstr>
      <vt:lpstr>والآن هيا بنا نقرأ النَّشيد:</vt:lpstr>
      <vt:lpstr>أحدد الفكرة العامة للنص:</vt:lpstr>
      <vt:lpstr>معاني الكلمات 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syriarelief-laptop</cp:lastModifiedBy>
  <cp:revision>15</cp:revision>
  <dcterms:created xsi:type="dcterms:W3CDTF">2020-05-02T02:36:07Z</dcterms:created>
  <dcterms:modified xsi:type="dcterms:W3CDTF">2020-08-17T15:54:00Z</dcterms:modified>
</cp:coreProperties>
</file>