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2" r:id="rId6"/>
    <p:sldId id="261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74E29-9D56-449A-8026-1010C094CCD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Y"/>
        </a:p>
      </dgm:t>
    </dgm:pt>
    <dgm:pt modelId="{7EFC51B9-6C71-406A-98FB-096E0F72EDD6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ar-SY" sz="3600" b="1" dirty="0" smtClean="0"/>
            <a:t>تُلامِسُ</a:t>
          </a:r>
          <a:endParaRPr lang="ar-SY" sz="3600" b="1" dirty="0"/>
        </a:p>
      </dgm:t>
    </dgm:pt>
    <dgm:pt modelId="{EFE4C41C-64C3-4111-B440-585F0F2B602C}" type="parTrans" cxnId="{68BBDD93-2AB4-4217-A33A-173211787C7D}">
      <dgm:prSet/>
      <dgm:spPr/>
      <dgm:t>
        <a:bodyPr/>
        <a:lstStyle/>
        <a:p>
          <a:pPr rtl="1"/>
          <a:endParaRPr lang="ar-SY"/>
        </a:p>
      </dgm:t>
    </dgm:pt>
    <dgm:pt modelId="{A96621AD-BCF8-4737-9E0A-48942119B3EF}" type="sibTrans" cxnId="{68BBDD93-2AB4-4217-A33A-173211787C7D}">
      <dgm:prSet/>
      <dgm:spPr/>
      <dgm:t>
        <a:bodyPr/>
        <a:lstStyle/>
        <a:p>
          <a:pPr rtl="1"/>
          <a:endParaRPr lang="ar-SY"/>
        </a:p>
      </dgm:t>
    </dgm:pt>
    <dgm:pt modelId="{FD0712BA-4D22-4A44-AC4D-99738B7F8CC6}" type="pres">
      <dgm:prSet presAssocID="{42974E29-9D56-449A-8026-1010C094CCD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375A2817-D611-45E5-ADCB-F6578D6775E1}" type="pres">
      <dgm:prSet presAssocID="{7EFC51B9-6C71-406A-98FB-096E0F72EDD6}" presName="circle1" presStyleLbl="node1" presStyleIdx="0" presStyleCnt="1"/>
      <dgm:spPr/>
    </dgm:pt>
    <dgm:pt modelId="{146C9917-95D6-42E3-BFFA-A01690A9EC2B}" type="pres">
      <dgm:prSet presAssocID="{7EFC51B9-6C71-406A-98FB-096E0F72EDD6}" presName="space" presStyleCnt="0"/>
      <dgm:spPr/>
    </dgm:pt>
    <dgm:pt modelId="{B874D029-8C0B-48F2-A257-231AEDFDDD18}" type="pres">
      <dgm:prSet presAssocID="{7EFC51B9-6C71-406A-98FB-096E0F72EDD6}" presName="rect1" presStyleLbl="alignAcc1" presStyleIdx="0" presStyleCnt="1" custScaleX="128135" custScaleY="162034" custLinFactNeighborX="-11442" custLinFactNeighborY="4740"/>
      <dgm:spPr/>
      <dgm:t>
        <a:bodyPr/>
        <a:lstStyle/>
        <a:p>
          <a:pPr rtl="1"/>
          <a:endParaRPr lang="ar-SY"/>
        </a:p>
      </dgm:t>
    </dgm:pt>
    <dgm:pt modelId="{D91D67E7-FD70-4A70-A3A0-67D93CD272D1}" type="pres">
      <dgm:prSet presAssocID="{7EFC51B9-6C71-406A-98FB-096E0F72EDD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95A29FC8-8C16-4892-BB6B-AC5F3D6B7E84}" type="presOf" srcId="{7EFC51B9-6C71-406A-98FB-096E0F72EDD6}" destId="{D91D67E7-FD70-4A70-A3A0-67D93CD272D1}" srcOrd="1" destOrd="0" presId="urn:microsoft.com/office/officeart/2005/8/layout/target3"/>
    <dgm:cxn modelId="{68BBDD93-2AB4-4217-A33A-173211787C7D}" srcId="{42974E29-9D56-449A-8026-1010C094CCDB}" destId="{7EFC51B9-6C71-406A-98FB-096E0F72EDD6}" srcOrd="0" destOrd="0" parTransId="{EFE4C41C-64C3-4111-B440-585F0F2B602C}" sibTransId="{A96621AD-BCF8-4737-9E0A-48942119B3EF}"/>
    <dgm:cxn modelId="{54502F4E-A9A0-409F-854B-EBA964383616}" type="presOf" srcId="{7EFC51B9-6C71-406A-98FB-096E0F72EDD6}" destId="{B874D029-8C0B-48F2-A257-231AEDFDDD18}" srcOrd="0" destOrd="0" presId="urn:microsoft.com/office/officeart/2005/8/layout/target3"/>
    <dgm:cxn modelId="{2771DD52-4918-41BF-9D71-4B7D82997619}" type="presOf" srcId="{42974E29-9D56-449A-8026-1010C094CCDB}" destId="{FD0712BA-4D22-4A44-AC4D-99738B7F8CC6}" srcOrd="0" destOrd="0" presId="urn:microsoft.com/office/officeart/2005/8/layout/target3"/>
    <dgm:cxn modelId="{AD852955-F742-4CAA-9432-B14A1F85C367}" type="presParOf" srcId="{FD0712BA-4D22-4A44-AC4D-99738B7F8CC6}" destId="{375A2817-D611-45E5-ADCB-F6578D6775E1}" srcOrd="0" destOrd="0" presId="urn:microsoft.com/office/officeart/2005/8/layout/target3"/>
    <dgm:cxn modelId="{DB2B71B6-D9C3-4971-BCFC-445652A545BD}" type="presParOf" srcId="{FD0712BA-4D22-4A44-AC4D-99738B7F8CC6}" destId="{146C9917-95D6-42E3-BFFA-A01690A9EC2B}" srcOrd="1" destOrd="0" presId="urn:microsoft.com/office/officeart/2005/8/layout/target3"/>
    <dgm:cxn modelId="{A1D3EF13-445B-4E42-8BDE-84AFC56F6A0F}" type="presParOf" srcId="{FD0712BA-4D22-4A44-AC4D-99738B7F8CC6}" destId="{B874D029-8C0B-48F2-A257-231AEDFDDD18}" srcOrd="2" destOrd="0" presId="urn:microsoft.com/office/officeart/2005/8/layout/target3"/>
    <dgm:cxn modelId="{7C474D37-4756-4B61-8D51-3A32430F032A}" type="presParOf" srcId="{FD0712BA-4D22-4A44-AC4D-99738B7F8CC6}" destId="{D91D67E7-FD70-4A70-A3A0-67D93CD272D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B785BE-CD52-4DA4-A702-DBD2C2E0F2C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Y"/>
        </a:p>
      </dgm:t>
    </dgm:pt>
    <dgm:pt modelId="{1CEA7F18-7266-42B9-AFDF-E20B62DBFA95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ar-SA" sz="4000" b="1" dirty="0" smtClean="0"/>
            <a:t>تُغَطِّيهَا</a:t>
          </a:r>
          <a:endParaRPr lang="ar-SY" sz="4700" b="1" dirty="0"/>
        </a:p>
      </dgm:t>
    </dgm:pt>
    <dgm:pt modelId="{D516DD3C-C0BC-42DF-861C-736BBEE80908}" type="parTrans" cxnId="{B6ED255D-4717-4E6E-BB8A-0CCB5F9C2137}">
      <dgm:prSet/>
      <dgm:spPr/>
      <dgm:t>
        <a:bodyPr/>
        <a:lstStyle/>
        <a:p>
          <a:pPr rtl="1"/>
          <a:endParaRPr lang="ar-SY"/>
        </a:p>
      </dgm:t>
    </dgm:pt>
    <dgm:pt modelId="{0CB571D0-C907-4679-B9DE-F67978F608DA}" type="sibTrans" cxnId="{B6ED255D-4717-4E6E-BB8A-0CCB5F9C2137}">
      <dgm:prSet/>
      <dgm:spPr/>
      <dgm:t>
        <a:bodyPr/>
        <a:lstStyle/>
        <a:p>
          <a:pPr rtl="1"/>
          <a:endParaRPr lang="ar-SY"/>
        </a:p>
      </dgm:t>
    </dgm:pt>
    <dgm:pt modelId="{30C692C0-ADE7-4C9B-898B-B069AC85E69B}" type="pres">
      <dgm:prSet presAssocID="{BDB785BE-CD52-4DA4-A702-DBD2C2E0F2C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5B1C98F2-C245-4BA8-AEE2-5F4D9C35FAF9}" type="pres">
      <dgm:prSet presAssocID="{1CEA7F18-7266-42B9-AFDF-E20B62DBFA95}" presName="circle1" presStyleLbl="node1" presStyleIdx="0" presStyleCnt="1"/>
      <dgm:spPr/>
    </dgm:pt>
    <dgm:pt modelId="{6124C111-D72D-4841-8165-EF0544F3FDE9}" type="pres">
      <dgm:prSet presAssocID="{1CEA7F18-7266-42B9-AFDF-E20B62DBFA95}" presName="space" presStyleCnt="0"/>
      <dgm:spPr/>
    </dgm:pt>
    <dgm:pt modelId="{00456E65-5D2D-4037-983A-7DAC8213C333}" type="pres">
      <dgm:prSet presAssocID="{1CEA7F18-7266-42B9-AFDF-E20B62DBFA95}" presName="rect1" presStyleLbl="alignAcc1" presStyleIdx="0" presStyleCnt="1" custScaleX="142857" custScaleY="179766"/>
      <dgm:spPr/>
      <dgm:t>
        <a:bodyPr/>
        <a:lstStyle/>
        <a:p>
          <a:pPr rtl="1"/>
          <a:endParaRPr lang="ar-SY"/>
        </a:p>
      </dgm:t>
    </dgm:pt>
    <dgm:pt modelId="{3920CFCD-DA6F-4B62-A602-867F138DD700}" type="pres">
      <dgm:prSet presAssocID="{1CEA7F18-7266-42B9-AFDF-E20B62DBFA9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B6ED255D-4717-4E6E-BB8A-0CCB5F9C2137}" srcId="{BDB785BE-CD52-4DA4-A702-DBD2C2E0F2CF}" destId="{1CEA7F18-7266-42B9-AFDF-E20B62DBFA95}" srcOrd="0" destOrd="0" parTransId="{D516DD3C-C0BC-42DF-861C-736BBEE80908}" sibTransId="{0CB571D0-C907-4679-B9DE-F67978F608DA}"/>
    <dgm:cxn modelId="{07BFF5E4-6CA1-483F-996A-0F4913D0FAA2}" type="presOf" srcId="{BDB785BE-CD52-4DA4-A702-DBD2C2E0F2CF}" destId="{30C692C0-ADE7-4C9B-898B-B069AC85E69B}" srcOrd="0" destOrd="0" presId="urn:microsoft.com/office/officeart/2005/8/layout/target3"/>
    <dgm:cxn modelId="{02952057-020D-415A-85E9-2077640DD2A5}" type="presOf" srcId="{1CEA7F18-7266-42B9-AFDF-E20B62DBFA95}" destId="{3920CFCD-DA6F-4B62-A602-867F138DD700}" srcOrd="1" destOrd="0" presId="urn:microsoft.com/office/officeart/2005/8/layout/target3"/>
    <dgm:cxn modelId="{5C3A07B0-0B50-41D9-944B-60C689F697E5}" type="presOf" srcId="{1CEA7F18-7266-42B9-AFDF-E20B62DBFA95}" destId="{00456E65-5D2D-4037-983A-7DAC8213C333}" srcOrd="0" destOrd="0" presId="urn:microsoft.com/office/officeart/2005/8/layout/target3"/>
    <dgm:cxn modelId="{FA975D60-824A-439D-B54E-A3F0A974CEBC}" type="presParOf" srcId="{30C692C0-ADE7-4C9B-898B-B069AC85E69B}" destId="{5B1C98F2-C245-4BA8-AEE2-5F4D9C35FAF9}" srcOrd="0" destOrd="0" presId="urn:microsoft.com/office/officeart/2005/8/layout/target3"/>
    <dgm:cxn modelId="{CB834ED0-1EF5-41A9-89B0-8914707A93A1}" type="presParOf" srcId="{30C692C0-ADE7-4C9B-898B-B069AC85E69B}" destId="{6124C111-D72D-4841-8165-EF0544F3FDE9}" srcOrd="1" destOrd="0" presId="urn:microsoft.com/office/officeart/2005/8/layout/target3"/>
    <dgm:cxn modelId="{B969CAE8-1876-46C6-A79E-B60F8490975F}" type="presParOf" srcId="{30C692C0-ADE7-4C9B-898B-B069AC85E69B}" destId="{00456E65-5D2D-4037-983A-7DAC8213C333}" srcOrd="2" destOrd="0" presId="urn:microsoft.com/office/officeart/2005/8/layout/target3"/>
    <dgm:cxn modelId="{5E7521C1-1EE9-40F4-BC6C-4DA361045599}" type="presParOf" srcId="{30C692C0-ADE7-4C9B-898B-B069AC85E69B}" destId="{3920CFCD-DA6F-4B62-A602-867F138DD7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FA1714-244C-4363-967E-958CC319BD4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Y"/>
        </a:p>
      </dgm:t>
    </dgm:pt>
    <dgm:pt modelId="{3A621E5A-5BC5-49E1-B82F-D8EF878AC0EB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ar-SY" b="1" dirty="0" smtClean="0"/>
            <a:t>المُمْتَدَّةُ</a:t>
          </a:r>
          <a:endParaRPr lang="ar-SY" b="1" dirty="0"/>
        </a:p>
      </dgm:t>
    </dgm:pt>
    <dgm:pt modelId="{8EE1546B-DDCD-4C07-A1CE-2440BB386EEF}" type="parTrans" cxnId="{0D38AECF-1311-4F09-BD0A-35FFE7F7B0D7}">
      <dgm:prSet/>
      <dgm:spPr/>
      <dgm:t>
        <a:bodyPr/>
        <a:lstStyle/>
        <a:p>
          <a:pPr rtl="1"/>
          <a:endParaRPr lang="ar-SY"/>
        </a:p>
      </dgm:t>
    </dgm:pt>
    <dgm:pt modelId="{10700E48-8EDB-483E-832F-40AD39EABE5D}" type="sibTrans" cxnId="{0D38AECF-1311-4F09-BD0A-35FFE7F7B0D7}">
      <dgm:prSet/>
      <dgm:spPr/>
      <dgm:t>
        <a:bodyPr/>
        <a:lstStyle/>
        <a:p>
          <a:pPr rtl="1"/>
          <a:endParaRPr lang="ar-SY"/>
        </a:p>
      </dgm:t>
    </dgm:pt>
    <dgm:pt modelId="{64C82EA9-1F94-475A-8F8E-F0CCF3EDE085}" type="pres">
      <dgm:prSet presAssocID="{95FA1714-244C-4363-967E-958CC319BD4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2EBC2C5F-D585-4611-A4F8-76CC2AED364B}" type="pres">
      <dgm:prSet presAssocID="{3A621E5A-5BC5-49E1-B82F-D8EF878AC0EB}" presName="circle1" presStyleLbl="node1" presStyleIdx="0" presStyleCnt="1"/>
      <dgm:spPr/>
    </dgm:pt>
    <dgm:pt modelId="{C1E5ED6F-8FB4-4748-AE0B-148EAB9F786C}" type="pres">
      <dgm:prSet presAssocID="{3A621E5A-5BC5-49E1-B82F-D8EF878AC0EB}" presName="space" presStyleCnt="0"/>
      <dgm:spPr/>
    </dgm:pt>
    <dgm:pt modelId="{DE35609D-6982-4038-AA62-2CEB8665EB7B}" type="pres">
      <dgm:prSet presAssocID="{3A621E5A-5BC5-49E1-B82F-D8EF878AC0EB}" presName="rect1" presStyleLbl="alignAcc1" presStyleIdx="0" presStyleCnt="1" custScaleX="142857" custScaleY="168017" custLinFactNeighborX="4865" custLinFactNeighborY="12231"/>
      <dgm:spPr/>
      <dgm:t>
        <a:bodyPr/>
        <a:lstStyle/>
        <a:p>
          <a:pPr rtl="1"/>
          <a:endParaRPr lang="ar-SY"/>
        </a:p>
      </dgm:t>
    </dgm:pt>
    <dgm:pt modelId="{CF587388-80B1-4B03-B3D9-FC352A9796FA}" type="pres">
      <dgm:prSet presAssocID="{3A621E5A-5BC5-49E1-B82F-D8EF878AC0E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19E286E2-7922-48B3-886D-EABF7370623B}" type="presOf" srcId="{3A621E5A-5BC5-49E1-B82F-D8EF878AC0EB}" destId="{DE35609D-6982-4038-AA62-2CEB8665EB7B}" srcOrd="0" destOrd="0" presId="urn:microsoft.com/office/officeart/2005/8/layout/target3"/>
    <dgm:cxn modelId="{0D38AECF-1311-4F09-BD0A-35FFE7F7B0D7}" srcId="{95FA1714-244C-4363-967E-958CC319BD4B}" destId="{3A621E5A-5BC5-49E1-B82F-D8EF878AC0EB}" srcOrd="0" destOrd="0" parTransId="{8EE1546B-DDCD-4C07-A1CE-2440BB386EEF}" sibTransId="{10700E48-8EDB-483E-832F-40AD39EABE5D}"/>
    <dgm:cxn modelId="{3C05AF68-9F75-4E5A-AAAE-C2B8CD3F0892}" type="presOf" srcId="{3A621E5A-5BC5-49E1-B82F-D8EF878AC0EB}" destId="{CF587388-80B1-4B03-B3D9-FC352A9796FA}" srcOrd="1" destOrd="0" presId="urn:microsoft.com/office/officeart/2005/8/layout/target3"/>
    <dgm:cxn modelId="{F3995F5C-30FB-420A-A275-B514C4CED7A1}" type="presOf" srcId="{95FA1714-244C-4363-967E-958CC319BD4B}" destId="{64C82EA9-1F94-475A-8F8E-F0CCF3EDE085}" srcOrd="0" destOrd="0" presId="urn:microsoft.com/office/officeart/2005/8/layout/target3"/>
    <dgm:cxn modelId="{11005462-AEC2-40E2-AE2F-6501CB361D09}" type="presParOf" srcId="{64C82EA9-1F94-475A-8F8E-F0CCF3EDE085}" destId="{2EBC2C5F-D585-4611-A4F8-76CC2AED364B}" srcOrd="0" destOrd="0" presId="urn:microsoft.com/office/officeart/2005/8/layout/target3"/>
    <dgm:cxn modelId="{34FD536B-7BE8-44B9-B6FC-335389AF9C5D}" type="presParOf" srcId="{64C82EA9-1F94-475A-8F8E-F0CCF3EDE085}" destId="{C1E5ED6F-8FB4-4748-AE0B-148EAB9F786C}" srcOrd="1" destOrd="0" presId="urn:microsoft.com/office/officeart/2005/8/layout/target3"/>
    <dgm:cxn modelId="{A22ECFDD-08AE-46E5-B6A4-51CD37C0C0D2}" type="presParOf" srcId="{64C82EA9-1F94-475A-8F8E-F0CCF3EDE085}" destId="{DE35609D-6982-4038-AA62-2CEB8665EB7B}" srcOrd="2" destOrd="0" presId="urn:microsoft.com/office/officeart/2005/8/layout/target3"/>
    <dgm:cxn modelId="{DA7026C3-8033-47EE-9346-2911DC726C8A}" type="presParOf" srcId="{64C82EA9-1F94-475A-8F8E-F0CCF3EDE085}" destId="{CF587388-80B1-4B03-B3D9-FC352A9796F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99E43F-6C96-4AF3-BA1F-2D4974314F8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Y"/>
        </a:p>
      </dgm:t>
    </dgm:pt>
    <dgm:pt modelId="{47C02F71-113D-40F4-B6CC-07A62D0C0065}" type="pres">
      <dgm:prSet presAssocID="{7899E43F-6C96-4AF3-BA1F-2D4974314F8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F6DF4CDA-5EA3-43D1-B59C-305BC219E540}" type="presOf" srcId="{7899E43F-6C96-4AF3-BA1F-2D4974314F85}" destId="{47C02F71-113D-40F4-B6CC-07A62D0C0065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9649E0-6F66-433F-9C5B-061016E4F96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Y"/>
        </a:p>
      </dgm:t>
    </dgm:pt>
    <dgm:pt modelId="{2C2715F2-8CA7-45CB-AEEF-5F4AC61BDB8C}" type="pres">
      <dgm:prSet presAssocID="{579649E0-6F66-433F-9C5B-061016E4F96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4562F3CE-06C6-4836-B7A5-366FFBAA6CEF}" type="presOf" srcId="{579649E0-6F66-433F-9C5B-061016E4F96F}" destId="{2C2715F2-8CA7-45CB-AEEF-5F4AC61BDB8C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A2817-D611-45E5-ADCB-F6578D6775E1}">
      <dsp:nvSpPr>
        <dsp:cNvPr id="0" name=""/>
        <dsp:cNvSpPr/>
      </dsp:nvSpPr>
      <dsp:spPr>
        <a:xfrm>
          <a:off x="-90028" y="340286"/>
          <a:ext cx="1097097" cy="10970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4D029-8C0B-48F2-A257-231AEDFDDD18}">
      <dsp:nvSpPr>
        <dsp:cNvPr id="0" name=""/>
        <dsp:cNvSpPr/>
      </dsp:nvSpPr>
      <dsp:spPr>
        <a:xfrm>
          <a:off x="132012" y="0"/>
          <a:ext cx="1640059" cy="177767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b="1" kern="1200" dirty="0" smtClean="0"/>
            <a:t>تُلامِسُ</a:t>
          </a:r>
          <a:endParaRPr lang="ar-SY" sz="3600" b="1" kern="1200" dirty="0"/>
        </a:p>
      </dsp:txBody>
      <dsp:txXfrm>
        <a:off x="132012" y="0"/>
        <a:ext cx="1640059" cy="1777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C98F2-C245-4BA8-AEE2-5F4D9C35FAF9}">
      <dsp:nvSpPr>
        <dsp:cNvPr id="0" name=""/>
        <dsp:cNvSpPr/>
      </dsp:nvSpPr>
      <dsp:spPr>
        <a:xfrm>
          <a:off x="-123609" y="394397"/>
          <a:ext cx="988875" cy="9888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56E65-5D2D-4037-983A-7DAC8213C333}">
      <dsp:nvSpPr>
        <dsp:cNvPr id="0" name=""/>
        <dsp:cNvSpPr/>
      </dsp:nvSpPr>
      <dsp:spPr>
        <a:xfrm>
          <a:off x="123610" y="4"/>
          <a:ext cx="1648124" cy="1777662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/>
            <a:t>تُغَطِّيهَا</a:t>
          </a:r>
          <a:endParaRPr lang="ar-SY" sz="4700" b="1" kern="1200" dirty="0"/>
        </a:p>
      </dsp:txBody>
      <dsp:txXfrm>
        <a:off x="123610" y="4"/>
        <a:ext cx="1648124" cy="1777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C2C5F-D585-4611-A4F8-76CC2AED364B}">
      <dsp:nvSpPr>
        <dsp:cNvPr id="0" name=""/>
        <dsp:cNvSpPr/>
      </dsp:nvSpPr>
      <dsp:spPr>
        <a:xfrm>
          <a:off x="-119771" y="325858"/>
          <a:ext cx="958171" cy="9581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5609D-6982-4038-AA62-2CEB8665EB7B}">
      <dsp:nvSpPr>
        <dsp:cNvPr id="0" name=""/>
        <dsp:cNvSpPr/>
      </dsp:nvSpPr>
      <dsp:spPr>
        <a:xfrm>
          <a:off x="119772" y="-1"/>
          <a:ext cx="1596950" cy="160989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400" b="1" kern="1200" dirty="0" smtClean="0"/>
            <a:t>المُمْتَدَّةُ</a:t>
          </a:r>
          <a:endParaRPr lang="ar-SY" sz="4400" b="1" kern="1200" dirty="0"/>
        </a:p>
      </dsp:txBody>
      <dsp:txXfrm>
        <a:off x="119772" y="-1"/>
        <a:ext cx="1596950" cy="1609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AEA22-0644-487B-A188-756FB5ADE34F}" type="datetimeFigureOut">
              <a:rPr lang="ar-SY" smtClean="0"/>
              <a:t>22/10/1441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714167-B065-4E52-994D-2DE95ED6EDF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9106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4167-B065-4E52-994D-2DE95ED6EDF2}" type="slidenum">
              <a:rPr lang="ar-SY" smtClean="0"/>
              <a:t>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545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3.jp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6000" b="1" dirty="0" smtClean="0">
                <a:solidFill>
                  <a:srgbClr val="0070C0"/>
                </a:solidFill>
              </a:rPr>
              <a:t>جَمَالُ وَطَنِي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4000" b="1" dirty="0" smtClean="0">
                <a:solidFill>
                  <a:srgbClr val="FF0000"/>
                </a:solidFill>
              </a:rPr>
              <a:t>   </a:t>
            </a:r>
            <a:r>
              <a:rPr lang="ar-SA" sz="4000" b="1" dirty="0" smtClean="0">
                <a:solidFill>
                  <a:srgbClr val="FF0000"/>
                </a:solidFill>
              </a:rPr>
              <a:t>الأَهْدَافُ التَّعلِيمِيَّةُ: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105469"/>
            <a:ext cx="8284191" cy="575253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توق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الت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لميذ في ن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هاية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هذا الد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أن تكون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قادرا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على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400" b="1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</a:t>
            </a:r>
            <a:r>
              <a:rPr lang="ar-SY" sz="3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قراء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قراءة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صحيح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وم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مراعيا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دود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 أماكن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الوق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وال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حرك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endParaRPr lang="en-US" sz="3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en-US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اختيار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المعن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ى الص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حيح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للكلم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الج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ديدة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endParaRPr lang="en-US" sz="3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٣</a:t>
            </a:r>
            <a:r>
              <a:rPr lang="en-US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بط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بعض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المفردات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بمراد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فات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وأخرى 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بأ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داد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.</a:t>
            </a:r>
            <a:endParaRPr lang="en-US" sz="3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SY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استخدام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حرفي </a:t>
            </a:r>
            <a:r>
              <a:rPr lang="ar-DZ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الاست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قبال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(س – سوف ) مع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ضارع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Y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</a:t>
            </a:r>
            <a:r>
              <a:rPr lang="ar-SY" sz="3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- 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تمييزِ المَعْنى 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المُبَاشَرِ </a:t>
            </a:r>
          </a:p>
          <a:p>
            <a:pPr marL="0" indent="0" algn="r" rtl="1">
              <a:buNone/>
            </a:pP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من غيرِ المُباشَرِ .        </a:t>
            </a:r>
            <a:endParaRPr lang="en-US" sz="3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1143000"/>
          </a:xfrm>
        </p:spPr>
        <p:txBody>
          <a:bodyPr>
            <a:normAutofit/>
          </a:bodyPr>
          <a:lstStyle/>
          <a:p>
            <a:r>
              <a:rPr lang="ar-SY" sz="4000" b="1" dirty="0" smtClean="0">
                <a:solidFill>
                  <a:srgbClr val="0070C0"/>
                </a:solidFill>
              </a:rPr>
              <a:t>جَمَالُ وَطَنِي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708"/>
            <a:ext cx="8086299" cy="495245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( 1 )</a:t>
            </a:r>
          </a:p>
          <a:p>
            <a:pPr marL="0" indent="0" algn="r" rtl="1">
              <a:buNone/>
            </a:pP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كانَ حازِمٌ يُحَدِّثُ صديقَهُ رَاشِداً في دَولَةِ الْعِرَاقِ عَبْرَ  الشَّابِكَةِ (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الإِنْتَرْنِتْ ).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نَقَرَ  زِرَّ الفَأْرةِ ، و أرسلَ رسالَةً عنْ بلدِهِ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سوريَّا كتَبَ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فيها : </a:t>
            </a:r>
            <a:r>
              <a:rPr lang="ar-SY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((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انْظرْ يا صَديقِي ، هذهِ جِبَالُ السَّاحِلِ السُّوريِّ العالِيةُ وكأنَّهَا تُعَانِقُ السَّمَاءَ ، تَكْسُوهَا الغاباتُ ، وتَنْتشِرُ فيها الظِّلالُ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الوارفَةُ ، وهذا شاطِئُ الْبَحرِ  الْواسعُ في 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اللَّاذقِيَّةِ عروسِ السَّاحِلِ </a:t>
            </a:r>
            <a:r>
              <a:rPr lang="ar-SY" sz="1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))</a:t>
            </a:r>
            <a:endParaRPr lang="ar-SY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9434"/>
            <a:ext cx="8099946" cy="5716730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SY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( 2  )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رَدَّ علَيهِ راشدٌ بِرسَالةٍ كتَبَ فِيها :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هَلْ يُوجَدُ في سُوريَّةَ بُحَيراتٌ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وَمَحْمِيَّاتٌ لِلْغِزْلانِ ؟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( 3 )</a:t>
            </a:r>
          </a:p>
          <a:p>
            <a:pPr marL="0" indent="0" algn="r" rtl="1">
              <a:buNone/>
            </a:pP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أَرْسلَ حازِمٌ صُوَراً لِبُحَيرةِ الأَسدِ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وبَادِيةِ الشَّامِ ،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وكتَبَ مَعْلُوماتٍ عَنْها :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1821"/>
            <a:ext cx="3213805" cy="2415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1320"/>
            <a:ext cx="8072651" cy="5634844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(( هذهِ بُحَيرةُ الأَسَدِ ، وهِيَ أكْبرُ بُحيرةٍ في سُورِيَّةَ، تَقَعُ على نَهْرِ الْفُرَاتِ ، وتُحِيطُ بِها سُهُولٌ خِصْبَةٌ ، أمَّا </a:t>
            </a:r>
          </a:p>
          <a:p>
            <a:pPr marL="0" indent="0" algn="r" rtl="1">
              <a:buNone/>
            </a:pP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الغِزْلانُ فَقَدْ أَنْشَأَتِ الدَّولَةُ مَحْمِيَّةً لَها ، ولِغَيرِهَا </a:t>
            </a:r>
          </a:p>
          <a:p>
            <a:pPr marL="0" indent="0" algn="r" rtl="1">
              <a:buNone/>
            </a:pP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مِنَ الْحَيَوَاناتِ </a:t>
            </a: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الصَّحْراوِيَّةِ </a:t>
            </a:r>
            <a:endParaRPr lang="ar-SY" sz="4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في باديةِ الشَّامِ .</a:t>
            </a:r>
          </a:p>
          <a:p>
            <a:pPr marL="0" indent="0" algn="r" rtl="1">
              <a:buNone/>
            </a:pP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متى ستَزُورُنِي لِنَسْتَمْتِعَ معاً </a:t>
            </a:r>
          </a:p>
          <a:p>
            <a:pPr marL="0" indent="0" algn="r" rtl="1">
              <a:buNone/>
            </a:pPr>
            <a:r>
              <a:rPr lang="ar-SY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بِجَمالِ وطَنِي ؟</a:t>
            </a:r>
          </a:p>
          <a:p>
            <a:pPr marL="0" indent="0" algn="r" rtl="1">
              <a:buNone/>
            </a:pPr>
            <a:r>
              <a:rPr lang="ar-SY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لا تَتَأَخَّرْ يَا صَدِيقِي . 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" y="2306472"/>
            <a:ext cx="3384645" cy="2388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367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02" y="274638"/>
            <a:ext cx="8265998" cy="868362"/>
          </a:xfrm>
        </p:spPr>
        <p:txBody>
          <a:bodyPr>
            <a:normAutofit/>
          </a:bodyPr>
          <a:lstStyle/>
          <a:p>
            <a:pPr algn="r"/>
            <a:r>
              <a:rPr lang="ar-SY" sz="3600" b="1" dirty="0" smtClean="0">
                <a:solidFill>
                  <a:srgbClr val="FF0000"/>
                </a:solidFill>
              </a:rPr>
              <a:t>          معانِي الكلمَاتِ: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 algn="r" rtl="1">
              <a:buNone/>
            </a:pPr>
            <a:r>
              <a:rPr lang="ar-SY" dirty="0" smtClean="0"/>
              <a:t>.</a:t>
            </a:r>
            <a:endParaRPr lang="en-US" dirty="0"/>
          </a:p>
        </p:txBody>
      </p:sp>
      <p:sp>
        <p:nvSpPr>
          <p:cNvPr id="4" name="وسيلة شرح مع سهم إلى اليسار 3"/>
          <p:cNvSpPr/>
          <p:nvPr/>
        </p:nvSpPr>
        <p:spPr>
          <a:xfrm>
            <a:off x="6796585" y="1143000"/>
            <a:ext cx="1705970" cy="1368188"/>
          </a:xfrm>
          <a:prstGeom prst="left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rgbClr val="C00000"/>
                </a:solidFill>
              </a:rPr>
              <a:t>الكلمةُ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5" name="وسيلة شرح مع سهم إلى اليسار 4"/>
          <p:cNvSpPr/>
          <p:nvPr/>
        </p:nvSpPr>
        <p:spPr>
          <a:xfrm>
            <a:off x="6796585" y="2695456"/>
            <a:ext cx="1705970" cy="1368188"/>
          </a:xfrm>
          <a:prstGeom prst="left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rgbClr val="C00000"/>
                </a:solidFill>
              </a:rPr>
              <a:t>معناها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6" name="وسيلة شرح مستطيلة مستديرة الزوايا 5"/>
          <p:cNvSpPr/>
          <p:nvPr/>
        </p:nvSpPr>
        <p:spPr>
          <a:xfrm>
            <a:off x="5063320" y="1247085"/>
            <a:ext cx="1694594" cy="1550705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chemeClr val="tx1"/>
                </a:solidFill>
              </a:rPr>
              <a:t>تُعَانِقُ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7" name="وسيلة شرح مستطيلة مستديرة الزوايا 6"/>
          <p:cNvSpPr/>
          <p:nvPr/>
        </p:nvSpPr>
        <p:spPr>
          <a:xfrm>
            <a:off x="2887630" y="1178410"/>
            <a:ext cx="1687639" cy="1608348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تَكْسُوهَا</a:t>
            </a:r>
            <a:endParaRPr lang="ar-SY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رسم تخطيطي 15"/>
          <p:cNvGraphicFramePr/>
          <p:nvPr>
            <p:extLst>
              <p:ext uri="{D42A27DB-BD31-4B8C-83A1-F6EECF244321}">
                <p14:modId xmlns:p14="http://schemas.microsoft.com/office/powerpoint/2010/main" val="1672802245"/>
              </p:ext>
            </p:extLst>
          </p:nvPr>
        </p:nvGraphicFramePr>
        <p:xfrm>
          <a:off x="4926842" y="3016154"/>
          <a:ext cx="1828495" cy="177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رسم تخطيطي 16"/>
          <p:cNvGraphicFramePr/>
          <p:nvPr>
            <p:extLst>
              <p:ext uri="{D42A27DB-BD31-4B8C-83A1-F6EECF244321}">
                <p14:modId xmlns:p14="http://schemas.microsoft.com/office/powerpoint/2010/main" val="3871979482"/>
              </p:ext>
            </p:extLst>
          </p:nvPr>
        </p:nvGraphicFramePr>
        <p:xfrm>
          <a:off x="2938805" y="3016153"/>
          <a:ext cx="1648126" cy="1777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وسيلة شرح مستطيلة مستديرة الزوايا 9"/>
          <p:cNvSpPr/>
          <p:nvPr/>
        </p:nvSpPr>
        <p:spPr>
          <a:xfrm>
            <a:off x="666314" y="1143000"/>
            <a:ext cx="1733265" cy="1654790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chemeClr val="tx1"/>
                </a:solidFill>
              </a:rPr>
              <a:t>الوَارِفَةُ</a:t>
            </a:r>
            <a:endParaRPr lang="ar-SY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رسم تخطيطي 17"/>
          <p:cNvGraphicFramePr/>
          <p:nvPr>
            <p:extLst>
              <p:ext uri="{D42A27DB-BD31-4B8C-83A1-F6EECF244321}">
                <p14:modId xmlns:p14="http://schemas.microsoft.com/office/powerpoint/2010/main" val="1489936868"/>
              </p:ext>
            </p:extLst>
          </p:nvPr>
        </p:nvGraphicFramePr>
        <p:xfrm>
          <a:off x="502520" y="3016155"/>
          <a:ext cx="1596952" cy="1609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9" name="رسم تخطيطي 18"/>
          <p:cNvGraphicFramePr/>
          <p:nvPr>
            <p:extLst>
              <p:ext uri="{D42A27DB-BD31-4B8C-83A1-F6EECF244321}">
                <p14:modId xmlns:p14="http://schemas.microsoft.com/office/powerpoint/2010/main" val="3105075390"/>
              </p:ext>
            </p:extLst>
          </p:nvPr>
        </p:nvGraphicFramePr>
        <p:xfrm>
          <a:off x="1679803" y="3016153"/>
          <a:ext cx="1729844" cy="166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0" name="رسم تخطيطي 19"/>
          <p:cNvGraphicFramePr/>
          <p:nvPr>
            <p:extLst>
              <p:ext uri="{D42A27DB-BD31-4B8C-83A1-F6EECF244321}">
                <p14:modId xmlns:p14="http://schemas.microsoft.com/office/powerpoint/2010/main" val="3604571327"/>
              </p:ext>
            </p:extLst>
          </p:nvPr>
        </p:nvGraphicFramePr>
        <p:xfrm flipH="1">
          <a:off x="-1869743" y="3016155"/>
          <a:ext cx="1922053" cy="166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39464130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16" grpId="0">
        <p:bldAsOne/>
      </p:bldGraphic>
      <p:bldGraphic spid="17" grpId="0">
        <p:bldAsOne/>
      </p:bldGraphic>
      <p:bldP spid="10" grpId="0" animBg="1"/>
      <p:bldGraphic spid="18" grpId="0">
        <p:bldAsOne/>
      </p:bldGraphic>
      <p:bldGraphic spid="19" grpId="0">
        <p:bldAsOne/>
      </p:bldGraphic>
      <p:bldGraphic spid="2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 smtClean="0">
                <a:solidFill>
                  <a:srgbClr val="FF0000"/>
                </a:solidFill>
              </a:rPr>
              <a:t>      فِكَرُ الدَّرْسِ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652"/>
            <a:ext cx="8229600" cy="4911512"/>
          </a:xfrm>
        </p:spPr>
        <p:txBody>
          <a:bodyPr/>
          <a:lstStyle/>
          <a:p>
            <a:pPr marL="0" indent="0" algn="r" rtl="1">
              <a:buNone/>
            </a:pPr>
            <a:r>
              <a:rPr lang="ar-SY" dirty="0" smtClean="0"/>
              <a:t>  </a:t>
            </a:r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746912" y="1327640"/>
            <a:ext cx="6578221" cy="72506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solidFill>
                  <a:schemeClr val="tx1"/>
                </a:solidFill>
              </a:rPr>
              <a:t>حازمٌ يُحَدِّثُ صديقَهُ عبْرَ الشَّابِكةِ عنْ وَطَنِهِ</a:t>
            </a:r>
            <a:endParaRPr lang="ar-SY" sz="3200" b="1" dirty="0">
              <a:solidFill>
                <a:schemeClr val="tx1"/>
              </a:solidFill>
            </a:endParaRPr>
          </a:p>
        </p:txBody>
      </p:sp>
      <p:sp>
        <p:nvSpPr>
          <p:cNvPr id="5" name="وسيلة شرح مستطيلة مستديرة الزوايا 4"/>
          <p:cNvSpPr/>
          <p:nvPr/>
        </p:nvSpPr>
        <p:spPr>
          <a:xfrm>
            <a:off x="1064525" y="2165689"/>
            <a:ext cx="6960359" cy="767272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chemeClr val="tx1"/>
                </a:solidFill>
              </a:rPr>
              <a:t>في سُوريَّةَ الجبالُ العاليةُ والغاباتُ الوارِفةُ</a:t>
            </a:r>
            <a:endParaRPr lang="ar-SY" sz="2800" b="1" dirty="0">
              <a:solidFill>
                <a:schemeClr val="tx1"/>
              </a:solidFill>
            </a:endParaRPr>
          </a:p>
        </p:txBody>
      </p:sp>
      <p:sp>
        <p:nvSpPr>
          <p:cNvPr id="6" name="وسيلة شرح مستطيلة مستديرة الزوايا 5"/>
          <p:cNvSpPr/>
          <p:nvPr/>
        </p:nvSpPr>
        <p:spPr>
          <a:xfrm>
            <a:off x="696036" y="3115524"/>
            <a:ext cx="6823880" cy="774927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chemeClr val="tx1"/>
                </a:solidFill>
              </a:rPr>
              <a:t>في سوريَّةَ الشواطئُ و البحيراتُ والمحميَّاتُ الطَّبيعيَّةُ </a:t>
            </a:r>
            <a:endParaRPr lang="ar-SY" sz="2800" b="1" dirty="0">
              <a:solidFill>
                <a:schemeClr val="tx1"/>
              </a:solidFill>
            </a:endParaRPr>
          </a:p>
        </p:txBody>
      </p:sp>
      <p:sp>
        <p:nvSpPr>
          <p:cNvPr id="7" name="وسيلة شرح مستطيلة مستديرة الزوايا 6"/>
          <p:cNvSpPr/>
          <p:nvPr/>
        </p:nvSpPr>
        <p:spPr>
          <a:xfrm>
            <a:off x="457200" y="4073014"/>
            <a:ext cx="6434919" cy="627797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chemeClr val="tx1"/>
                </a:solidFill>
              </a:rPr>
              <a:t>دعوةُ حازمٍ صديقَهُ لِزِيارةِ سوريَّا و التَّمَتُّعِ بِجمَالِها</a:t>
            </a:r>
            <a:endParaRPr lang="ar-SY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906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 smtClean="0">
                <a:solidFill>
                  <a:srgbClr val="FF0000"/>
                </a:solidFill>
              </a:rPr>
              <a:t>     غَلْقُ الدَّرْس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الأهلِ لمساعدةِ أبنائِهم في تحضيرِ الدَّرسِ و إنجازِ المطلوبِ في ورقةِ العملِ المرفَقَةِ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التَّلاميذِ لقراءَةِ الدَّرسِ وحلِّ التَّقييمِ ومُشاركتِه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مع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معلَّميهم.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</a:t>
            </a:r>
            <a:r>
              <a:rPr lang="ar-SY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ختاماً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نُذَكِّرُكم أيُّها الأعزاءُ بِأَنَّ بلدَنا غَنيَّةٌ بِكلِّ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مَظَاهِر ِالسِّحْرِ والجَمالِ . فيها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الْجِبالُ والسُّهُولُ والبُحَيراتُ والأنْهارُ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فَلْنفخرْ بِها ولنُدافِعْ عنها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بكلِّ ما نَستطيعُ . </a:t>
            </a:r>
            <a:endParaRPr lang="ar-SY" b="1" dirty="0">
              <a:solidFill>
                <a:schemeClr val="tx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265</TotalTime>
  <Words>430</Words>
  <Application>Microsoft Office PowerPoint</Application>
  <PresentationFormat>عرض على الشاشة (3:4)‏</PresentationFormat>
  <Paragraphs>55</Paragraphs>
  <Slides>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Calibri</vt:lpstr>
      <vt:lpstr>Sakkal Majalla</vt:lpstr>
      <vt:lpstr>Times New Roman</vt:lpstr>
      <vt:lpstr>Wingdings</vt:lpstr>
      <vt:lpstr>school</vt:lpstr>
      <vt:lpstr>جَمَالُ وَطَنِي</vt:lpstr>
      <vt:lpstr>   الأَهْدَافُ التَّعلِيمِيَّةُ:</vt:lpstr>
      <vt:lpstr>جَمَالُ وَطَنِي</vt:lpstr>
      <vt:lpstr>عرض تقديمي في PowerPoint</vt:lpstr>
      <vt:lpstr>عرض تقديمي في PowerPoint</vt:lpstr>
      <vt:lpstr>          معانِي الكلمَاتِ:  </vt:lpstr>
      <vt:lpstr>      فِكَرُ الدَّرْسِ :</vt:lpstr>
      <vt:lpstr>     غَلْقُ الدَّرْس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40</cp:revision>
  <dcterms:created xsi:type="dcterms:W3CDTF">2020-05-02T02:36:07Z</dcterms:created>
  <dcterms:modified xsi:type="dcterms:W3CDTF">2020-06-13T07:19:50Z</dcterms:modified>
</cp:coreProperties>
</file>