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7" r:id="rId7"/>
    <p:sldId id="268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27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729552" y="4831307"/>
            <a:ext cx="28660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 smtClean="0"/>
              <a:t>الدرس الثاني</a:t>
            </a:r>
          </a:p>
          <a:p>
            <a:pPr algn="ctr" rtl="1"/>
            <a:r>
              <a:rPr lang="ar-SA" sz="2800" dirty="0" smtClean="0"/>
              <a:t>جمع ثلاثة اعداد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733266" y="450376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146412" y="1883391"/>
            <a:ext cx="706954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عزيزي التلميذ يتوقع منك في نهاية الدرس ان: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تجمع ثلاثة اعداد بطرق مختلفة </a:t>
            </a:r>
          </a:p>
          <a:p>
            <a:pPr algn="r" rtl="1"/>
            <a:endParaRPr lang="ar-SA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 تجد ناتج الجمع</a:t>
            </a:r>
            <a:endParaRPr lang="ar-AE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3266" y="450376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306473" y="1978924"/>
            <a:ext cx="60120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لنتذكر معا:</a:t>
            </a:r>
          </a:p>
          <a:p>
            <a:pPr algn="r" rtl="1"/>
            <a:r>
              <a:rPr lang="ar-SA" sz="2400" dirty="0" smtClean="0"/>
              <a:t>7+7=                     1+9=</a:t>
            </a:r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/>
              <a:t>6+6=                     8+1=</a:t>
            </a:r>
          </a:p>
          <a:p>
            <a:pPr algn="r" rtl="1"/>
            <a:endParaRPr lang="ar-SA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3266" y="450376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152633" y="1883391"/>
            <a:ext cx="484495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اجد ناتج </a:t>
            </a:r>
            <a:r>
              <a:rPr lang="ar-SA" sz="3200" dirty="0" err="1" smtClean="0"/>
              <a:t>مايلي</a:t>
            </a:r>
            <a:r>
              <a:rPr lang="ar-SA" sz="3200" dirty="0" smtClean="0"/>
              <a:t>:</a:t>
            </a:r>
          </a:p>
          <a:p>
            <a:pPr algn="r" rtl="1"/>
            <a:r>
              <a:rPr lang="ar-SA" sz="3200" dirty="0" smtClean="0"/>
              <a:t>2+3+7=</a:t>
            </a:r>
          </a:p>
          <a:p>
            <a:pPr algn="r" rtl="1"/>
            <a:r>
              <a:rPr lang="ar-SA" sz="3200" dirty="0" smtClean="0"/>
              <a:t>3+5+3=</a:t>
            </a:r>
          </a:p>
          <a:p>
            <a:pPr algn="r" rtl="1"/>
            <a:r>
              <a:rPr lang="ar-SA" sz="3200" dirty="0" smtClean="0"/>
              <a:t>3+3+7=</a:t>
            </a:r>
            <a:endParaRPr lang="ar-AE" sz="3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41194" y="2914443"/>
            <a:ext cx="47630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سنعتمد في عملية الحل على طرق مختلفة 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3266" y="450376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132764" y="2074460"/>
            <a:ext cx="7185737" cy="477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الطريقة الأولى :نبحث عن عددين يكون ناتج جمعهما 10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585648" y="2866030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3</a:t>
            </a:r>
            <a:r>
              <a:rPr lang="ar-SA" sz="2400" dirty="0" smtClean="0"/>
              <a:t>   </a:t>
            </a:r>
          </a:p>
          <a:p>
            <a:pPr algn="r" rtl="1"/>
            <a:r>
              <a:rPr lang="ar-SA" sz="2400" dirty="0" smtClean="0"/>
              <a:t>+       7</a:t>
            </a:r>
          </a:p>
          <a:p>
            <a:pPr algn="ctr" rtl="1"/>
            <a:r>
              <a:rPr lang="ar-SA" sz="2400" dirty="0" smtClean="0"/>
              <a:t>2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4981433" y="4061988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خطط انسيابي: رابط 7"/>
          <p:cNvSpPr/>
          <p:nvPr/>
        </p:nvSpPr>
        <p:spPr>
          <a:xfrm>
            <a:off x="2988860" y="2818937"/>
            <a:ext cx="450376" cy="416688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3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خطط انسيابي: رابط 8"/>
          <p:cNvSpPr/>
          <p:nvPr/>
        </p:nvSpPr>
        <p:spPr>
          <a:xfrm>
            <a:off x="2988860" y="3294087"/>
            <a:ext cx="450376" cy="416688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7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74961" y="3213306"/>
            <a:ext cx="11737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+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       2</a:t>
            </a:r>
            <a:endParaRPr lang="ar-AE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2745475" y="4090884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3266" y="450376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132764" y="2074460"/>
            <a:ext cx="7185737" cy="477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الطريقة الثانية: نجمع العدد مع نفسه أولا: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585648" y="2866030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3</a:t>
            </a:r>
            <a:r>
              <a:rPr lang="ar-SA" sz="2400" dirty="0" smtClean="0"/>
              <a:t>   </a:t>
            </a:r>
          </a:p>
          <a:p>
            <a:pPr algn="r" rtl="1"/>
            <a:r>
              <a:rPr lang="ar-SA" sz="2400" dirty="0" smtClean="0"/>
              <a:t>+       5</a:t>
            </a:r>
          </a:p>
          <a:p>
            <a:pPr algn="ctr" rtl="1"/>
            <a:r>
              <a:rPr lang="ar-SA" sz="2400" dirty="0" smtClean="0"/>
              <a:t>3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4981433" y="4061988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خطط انسيابي: رابط 7"/>
          <p:cNvSpPr/>
          <p:nvPr/>
        </p:nvSpPr>
        <p:spPr>
          <a:xfrm>
            <a:off x="2988860" y="2818937"/>
            <a:ext cx="450376" cy="416688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3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خطط انسيابي: رابط 8"/>
          <p:cNvSpPr/>
          <p:nvPr/>
        </p:nvSpPr>
        <p:spPr>
          <a:xfrm>
            <a:off x="3018430" y="3674196"/>
            <a:ext cx="450376" cy="416688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3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018430" y="2868977"/>
            <a:ext cx="11737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     +  5</a:t>
            </a:r>
            <a:endParaRPr lang="ar-AE" sz="2400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2745475" y="4090884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1629463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3266" y="450376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132764" y="2074460"/>
            <a:ext cx="7185737" cy="477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الطريقة </a:t>
            </a:r>
            <a:r>
              <a:rPr lang="ar-SA" sz="2400" dirty="0" err="1" smtClean="0"/>
              <a:t>الثالثة:نجمع</a:t>
            </a:r>
            <a:r>
              <a:rPr lang="ar-SA" sz="2400" dirty="0" smtClean="0"/>
              <a:t> الاعداد بحسب ترتيبها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585648" y="2866030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2   </a:t>
            </a:r>
          </a:p>
          <a:p>
            <a:pPr algn="r" rtl="1"/>
            <a:r>
              <a:rPr lang="ar-SA" sz="2400" dirty="0" smtClean="0"/>
              <a:t>         3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+    7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4981433" y="4061988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خطط انسيابي: رابط 7"/>
          <p:cNvSpPr/>
          <p:nvPr/>
        </p:nvSpPr>
        <p:spPr>
          <a:xfrm>
            <a:off x="2988860" y="2818937"/>
            <a:ext cx="450376" cy="416688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2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خطط انسيابي: رابط 8"/>
          <p:cNvSpPr/>
          <p:nvPr/>
        </p:nvSpPr>
        <p:spPr>
          <a:xfrm>
            <a:off x="2979761" y="3294087"/>
            <a:ext cx="450376" cy="416688"/>
          </a:xfrm>
          <a:prstGeom prst="flowChartConnecto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3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034352" y="3314653"/>
            <a:ext cx="11737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     +  7</a:t>
            </a:r>
            <a:endParaRPr lang="ar-AE" sz="2400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2745475" y="4090884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44695229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3266" y="240883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966906" y="1844807"/>
            <a:ext cx="76563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ضع دائرة حول العددين اللذين تجمعهما أولا ومن ثم اجمع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145207" y="2438916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2   </a:t>
            </a:r>
          </a:p>
          <a:p>
            <a:pPr algn="r" rtl="1"/>
            <a:r>
              <a:rPr lang="ar-SA" sz="2400" dirty="0" smtClean="0"/>
              <a:t>+       1</a:t>
            </a:r>
          </a:p>
          <a:p>
            <a:pPr algn="ctr" rtl="1"/>
            <a:r>
              <a:rPr lang="ar-SA" sz="2400" dirty="0" smtClean="0"/>
              <a:t>8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523398" y="2438916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9   </a:t>
            </a:r>
          </a:p>
          <a:p>
            <a:pPr algn="r" rtl="1"/>
            <a:r>
              <a:rPr lang="ar-SA" sz="2400" dirty="0" smtClean="0"/>
              <a:t>+       1</a:t>
            </a:r>
          </a:p>
          <a:p>
            <a:pPr algn="ctr" rtl="1"/>
            <a:r>
              <a:rPr lang="ar-SA" sz="2400" dirty="0" smtClean="0"/>
              <a:t>1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749189" y="2428490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4   </a:t>
            </a:r>
          </a:p>
          <a:p>
            <a:pPr algn="r" rtl="1"/>
            <a:r>
              <a:rPr lang="ar-SA" sz="2400" dirty="0" smtClean="0"/>
              <a:t>+       6</a:t>
            </a:r>
          </a:p>
          <a:p>
            <a:pPr algn="ctr" rtl="1"/>
            <a:r>
              <a:rPr lang="ar-SA" sz="2400" dirty="0" smtClean="0"/>
              <a:t>2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590198" y="4095792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2   </a:t>
            </a:r>
          </a:p>
          <a:p>
            <a:pPr algn="r" rtl="1"/>
            <a:r>
              <a:rPr lang="ar-SA" sz="2400" dirty="0" smtClean="0"/>
              <a:t>+      7</a:t>
            </a:r>
          </a:p>
          <a:p>
            <a:pPr algn="ctr" rtl="1"/>
            <a:r>
              <a:rPr lang="ar-SA" sz="2400" dirty="0" smtClean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815989" y="4095792"/>
            <a:ext cx="17742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 smtClean="0"/>
              <a:t>3   </a:t>
            </a:r>
          </a:p>
          <a:p>
            <a:pPr algn="r" rtl="1"/>
            <a:r>
              <a:rPr lang="ar-SA" sz="2400" dirty="0" smtClean="0"/>
              <a:t>+      4</a:t>
            </a:r>
          </a:p>
          <a:p>
            <a:pPr algn="ctr" rtl="1"/>
            <a:r>
              <a:rPr lang="ar-SA" sz="2400" dirty="0" smtClean="0"/>
              <a:t>5</a:t>
            </a: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2053989" y="3628819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3894161" y="3628819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5554639" y="3639245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5145207" y="5296121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3243618" y="5319972"/>
            <a:ext cx="996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709" y="1911978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sp>
        <p:nvSpPr>
          <p:cNvPr id="5" name="تمرير أفقي 4"/>
          <p:cNvSpPr/>
          <p:nvPr/>
        </p:nvSpPr>
        <p:spPr>
          <a:xfrm>
            <a:off x="2144746" y="306583"/>
            <a:ext cx="4817659" cy="1433015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جمع ثلاثة اعداد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205</TotalTime>
  <Words>199</Words>
  <Application>Microsoft Office PowerPoint</Application>
  <PresentationFormat>عرض على الشاشة (3:4)‏</PresentationFormat>
  <Paragraphs>78</Paragraphs>
  <Slides>9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25</cp:revision>
  <dcterms:created xsi:type="dcterms:W3CDTF">2020-05-02T02:36:07Z</dcterms:created>
  <dcterms:modified xsi:type="dcterms:W3CDTF">2020-06-18T11:32:34Z</dcterms:modified>
</cp:coreProperties>
</file>