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68" r:id="rId2"/>
  </p:sldMasterIdLst>
  <p:notesMasterIdLst>
    <p:notesMasterId r:id="rId15"/>
  </p:notesMasterIdLst>
  <p:sldIdLst>
    <p:sldId id="261" r:id="rId3"/>
    <p:sldId id="275" r:id="rId4"/>
    <p:sldId id="277" r:id="rId5"/>
    <p:sldId id="258" r:id="rId6"/>
    <p:sldId id="267" r:id="rId7"/>
    <p:sldId id="274" r:id="rId8"/>
    <p:sldId id="257" r:id="rId9"/>
    <p:sldId id="269" r:id="rId10"/>
    <p:sldId id="270" r:id="rId11"/>
    <p:sldId id="272" r:id="rId12"/>
    <p:sldId id="276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نمط متوسط 4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65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t>15/11/1441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2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4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3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6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2107" y="4359169"/>
            <a:ext cx="4069166" cy="2216689"/>
          </a:xfrm>
        </p:spPr>
        <p:txBody>
          <a:bodyPr>
            <a:normAutofit/>
          </a:bodyPr>
          <a:lstStyle/>
          <a:p>
            <a:pPr algn="r"/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اللغة العربية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حرف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الزاي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17" y="356816"/>
            <a:ext cx="6408884" cy="431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5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وسيلة شرح على شكل سحابة 7"/>
          <p:cNvSpPr/>
          <p:nvPr/>
        </p:nvSpPr>
        <p:spPr>
          <a:xfrm>
            <a:off x="4104168" y="531629"/>
            <a:ext cx="1743740" cy="1035546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مربع نص 2"/>
          <p:cNvSpPr txBox="1"/>
          <p:nvPr/>
        </p:nvSpPr>
        <p:spPr>
          <a:xfrm>
            <a:off x="3327991" y="531629"/>
            <a:ext cx="2317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أحلل</a:t>
            </a:r>
            <a:endParaRPr lang="en-GB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497034" y="1739781"/>
            <a:ext cx="270067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Y" sz="5400" dirty="0" smtClean="0"/>
              <a:t>رامز</a:t>
            </a:r>
            <a:endParaRPr lang="en-GB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658186"/>
              </p:ext>
            </p:extLst>
          </p:nvPr>
        </p:nvGraphicFramePr>
        <p:xfrm>
          <a:off x="5497036" y="2753833"/>
          <a:ext cx="2700668" cy="7199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167"/>
                <a:gridCol w="675167"/>
                <a:gridCol w="675167"/>
                <a:gridCol w="675167"/>
              </a:tblGrid>
              <a:tr h="7199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893135" y="1769193"/>
            <a:ext cx="289976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Y" sz="5400" dirty="0" smtClean="0"/>
              <a:t>مزمار</a:t>
            </a:r>
            <a:endParaRPr lang="en-GB" dirty="0"/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86323"/>
              </p:ext>
            </p:extLst>
          </p:nvPr>
        </p:nvGraphicFramePr>
        <p:xfrm>
          <a:off x="893134" y="2753833"/>
          <a:ext cx="2881424" cy="733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008"/>
                <a:gridCol w="538008"/>
                <a:gridCol w="538008"/>
                <a:gridCol w="650712"/>
                <a:gridCol w="616688"/>
              </a:tblGrid>
              <a:tr h="73364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9"/>
          <a:stretch/>
        </p:blipFill>
        <p:spPr>
          <a:xfrm>
            <a:off x="3810353" y="3870341"/>
            <a:ext cx="1835536" cy="189250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53" y="1833495"/>
            <a:ext cx="1686681" cy="16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3392407" y="960315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chemeClr val="bg1"/>
                </a:solidFill>
              </a:rPr>
              <a:t>شكراً لحسن استماعكم</a:t>
            </a:r>
            <a:endParaRPr lang="ar-SY" sz="4400" b="1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32324" y="3710376"/>
            <a:ext cx="19037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تصميم    ساري العم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وسيلة شرح على شكل سحابة 2"/>
          <p:cNvSpPr/>
          <p:nvPr/>
        </p:nvSpPr>
        <p:spPr>
          <a:xfrm>
            <a:off x="3863797" y="510564"/>
            <a:ext cx="4582633" cy="2438384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مربع نص 3"/>
          <p:cNvSpPr txBox="1"/>
          <p:nvPr/>
        </p:nvSpPr>
        <p:spPr>
          <a:xfrm>
            <a:off x="4549597" y="1345035"/>
            <a:ext cx="3423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شكراً لإصغائكم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11" y="3710376"/>
            <a:ext cx="2634914" cy="26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شريط مثقب 2"/>
          <p:cNvSpPr/>
          <p:nvPr/>
        </p:nvSpPr>
        <p:spPr>
          <a:xfrm>
            <a:off x="2477387" y="701749"/>
            <a:ext cx="4635796" cy="40795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مربع نص 3"/>
          <p:cNvSpPr txBox="1"/>
          <p:nvPr/>
        </p:nvSpPr>
        <p:spPr>
          <a:xfrm>
            <a:off x="4316818" y="1233377"/>
            <a:ext cx="26900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6600" dirty="0" smtClean="0">
                <a:solidFill>
                  <a:schemeClr val="bg1"/>
                </a:solidFill>
              </a:rPr>
              <a:t>ز</a:t>
            </a:r>
            <a:endParaRPr lang="en-GB" sz="1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شريط منحني إلى الأعلى 26"/>
          <p:cNvSpPr/>
          <p:nvPr/>
        </p:nvSpPr>
        <p:spPr>
          <a:xfrm>
            <a:off x="2296547" y="535419"/>
            <a:ext cx="4465525" cy="794395"/>
          </a:xfrm>
          <a:prstGeom prst="ellipseRibbon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1648"/>
          </a:xfrm>
        </p:spPr>
        <p:txBody>
          <a:bodyPr/>
          <a:lstStyle/>
          <a:p>
            <a:pPr rtl="1"/>
            <a:r>
              <a:rPr lang="ar" dirty="0">
                <a:solidFill>
                  <a:srgbClr val="330066"/>
                </a:solidFill>
              </a:rPr>
              <a:t>مخرجات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r>
              <a:rPr lang="ar" altLang="ar" dirty="0">
                <a:solidFill>
                  <a:srgbClr val="330066"/>
                </a:solidFill>
              </a:rPr>
              <a:t>التعلم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endParaRPr lang="en-US" dirty="0"/>
          </a:p>
        </p:txBody>
      </p:sp>
      <p:grpSp>
        <p:nvGrpSpPr>
          <p:cNvPr id="17" name="مجموعة 16"/>
          <p:cNvGrpSpPr/>
          <p:nvPr/>
        </p:nvGrpSpPr>
        <p:grpSpPr>
          <a:xfrm>
            <a:off x="2298745" y="1188146"/>
            <a:ext cx="4803803" cy="4829882"/>
            <a:chOff x="2298746" y="1188146"/>
            <a:chExt cx="4599670" cy="4577150"/>
          </a:xfrm>
        </p:grpSpPr>
        <p:sp>
          <p:nvSpPr>
            <p:cNvPr id="18" name="شكل حر 17"/>
            <p:cNvSpPr/>
            <p:nvPr/>
          </p:nvSpPr>
          <p:spPr>
            <a:xfrm>
              <a:off x="2706057" y="1432525"/>
              <a:ext cx="3947655" cy="3947655"/>
            </a:xfrm>
            <a:custGeom>
              <a:avLst/>
              <a:gdLst>
                <a:gd name="connsiteX0" fmla="*/ 1973827 w 3947655"/>
                <a:gd name="connsiteY0" fmla="*/ 0 h 3947655"/>
                <a:gd name="connsiteX1" fmla="*/ 3683212 w 3947655"/>
                <a:gd name="connsiteY1" fmla="*/ 986914 h 3947655"/>
                <a:gd name="connsiteX2" fmla="*/ 3683212 w 3947655"/>
                <a:gd name="connsiteY2" fmla="*/ 2960742 h 3947655"/>
                <a:gd name="connsiteX3" fmla="*/ 1973828 w 3947655"/>
                <a:gd name="connsiteY3" fmla="*/ 1973828 h 3947655"/>
                <a:gd name="connsiteX4" fmla="*/ 1973827 w 3947655"/>
                <a:gd name="connsiteY4" fmla="*/ 0 h 394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655" h="3947655">
                  <a:moveTo>
                    <a:pt x="1973827" y="0"/>
                  </a:moveTo>
                  <a:cubicBezTo>
                    <a:pt x="2679008" y="0"/>
                    <a:pt x="3330622" y="376209"/>
                    <a:pt x="3683212" y="986914"/>
                  </a:cubicBezTo>
                  <a:cubicBezTo>
                    <a:pt x="4035802" y="1597619"/>
                    <a:pt x="4035802" y="2350037"/>
                    <a:pt x="3683212" y="2960742"/>
                  </a:cubicBezTo>
                  <a:lnTo>
                    <a:pt x="1973828" y="1973828"/>
                  </a:lnTo>
                  <a:cubicBezTo>
                    <a:pt x="1973828" y="1315885"/>
                    <a:pt x="1973827" y="657943"/>
                    <a:pt x="1973827" y="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104638" tIns="860657" rIns="481400" bIns="1960361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" altLang="ar" sz="19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أ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ن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يقرأ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التلميذ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حرف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SY" altLang="ar" sz="2400" kern="1200" dirty="0" smtClean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الزاي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قراءة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صحيحة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مع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الحركات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والمدود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endParaRPr lang="en-GB" sz="2000" kern="1200" dirty="0"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9" name="شكل حر 18"/>
            <p:cNvSpPr/>
            <p:nvPr/>
          </p:nvSpPr>
          <p:spPr>
            <a:xfrm>
              <a:off x="2624754" y="1573513"/>
              <a:ext cx="3947655" cy="3947655"/>
            </a:xfrm>
            <a:custGeom>
              <a:avLst/>
              <a:gdLst>
                <a:gd name="connsiteX0" fmla="*/ 3683212 w 3947655"/>
                <a:gd name="connsiteY0" fmla="*/ 2960741 h 3947655"/>
                <a:gd name="connsiteX1" fmla="*/ 1973827 w 3947655"/>
                <a:gd name="connsiteY1" fmla="*/ 3947655 h 3947655"/>
                <a:gd name="connsiteX2" fmla="*/ 264442 w 3947655"/>
                <a:gd name="connsiteY2" fmla="*/ 2960741 h 3947655"/>
                <a:gd name="connsiteX3" fmla="*/ 1973828 w 3947655"/>
                <a:gd name="connsiteY3" fmla="*/ 1973828 h 3947655"/>
                <a:gd name="connsiteX4" fmla="*/ 3683212 w 3947655"/>
                <a:gd name="connsiteY4" fmla="*/ 2960741 h 394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655" h="3947655">
                  <a:moveTo>
                    <a:pt x="3683212" y="2960741"/>
                  </a:moveTo>
                  <a:cubicBezTo>
                    <a:pt x="3330622" y="3571446"/>
                    <a:pt x="2679008" y="3947655"/>
                    <a:pt x="1973827" y="3947655"/>
                  </a:cubicBezTo>
                  <a:cubicBezTo>
                    <a:pt x="1268646" y="3947655"/>
                    <a:pt x="617032" y="3571446"/>
                    <a:pt x="264442" y="2960741"/>
                  </a:cubicBezTo>
                  <a:lnTo>
                    <a:pt x="1973828" y="1973828"/>
                  </a:lnTo>
                  <a:lnTo>
                    <a:pt x="3683212" y="296074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964048" tIns="2585406" rIns="917052" bIns="376600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أن يميز الطالب حرف </a:t>
              </a:r>
              <a:r>
                <a:rPr lang="ar-SY" sz="2400" kern="1200" dirty="0" smtClean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الزاي </a:t>
              </a:r>
              <a:r>
                <a:rPr lang="ar-SY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بين مجموعة من الحروف</a:t>
              </a:r>
              <a:endParaRPr lang="en-GB" sz="2400" kern="1200" dirty="0"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" name="شكل حر 19"/>
            <p:cNvSpPr/>
            <p:nvPr/>
          </p:nvSpPr>
          <p:spPr>
            <a:xfrm>
              <a:off x="2543451" y="1432525"/>
              <a:ext cx="3947655" cy="3947655"/>
            </a:xfrm>
            <a:custGeom>
              <a:avLst/>
              <a:gdLst>
                <a:gd name="connsiteX0" fmla="*/ 264443 w 3947655"/>
                <a:gd name="connsiteY0" fmla="*/ 2960741 h 3947655"/>
                <a:gd name="connsiteX1" fmla="*/ 264443 w 3947655"/>
                <a:gd name="connsiteY1" fmla="*/ 986913 h 3947655"/>
                <a:gd name="connsiteX2" fmla="*/ 1973828 w 3947655"/>
                <a:gd name="connsiteY2" fmla="*/ -1 h 3947655"/>
                <a:gd name="connsiteX3" fmla="*/ 1973828 w 3947655"/>
                <a:gd name="connsiteY3" fmla="*/ 1973828 h 3947655"/>
                <a:gd name="connsiteX4" fmla="*/ 264443 w 3947655"/>
                <a:gd name="connsiteY4" fmla="*/ 2960741 h 394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655" h="3947655">
                  <a:moveTo>
                    <a:pt x="264443" y="2960741"/>
                  </a:moveTo>
                  <a:cubicBezTo>
                    <a:pt x="-88147" y="2350036"/>
                    <a:pt x="-88147" y="1597618"/>
                    <a:pt x="264443" y="986913"/>
                  </a:cubicBezTo>
                  <a:cubicBezTo>
                    <a:pt x="617033" y="376208"/>
                    <a:pt x="1268647" y="-1"/>
                    <a:pt x="1973828" y="-1"/>
                  </a:cubicBezTo>
                  <a:lnTo>
                    <a:pt x="1973828" y="1973828"/>
                  </a:lnTo>
                  <a:lnTo>
                    <a:pt x="264443" y="2960741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81400" tIns="860657" rIns="2104638" bIns="1960361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أن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يكتب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حرف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SY" altLang="ar" sz="2400" kern="1200" dirty="0" smtClean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الزاي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بأشكاله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المختلفة</a:t>
              </a:r>
              <a:endParaRPr lang="en-GB" sz="2400" kern="1200" dirty="0"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1" name="سهم دائري 20"/>
            <p:cNvSpPr/>
            <p:nvPr/>
          </p:nvSpPr>
          <p:spPr>
            <a:xfrm>
              <a:off x="2462004" y="1188146"/>
              <a:ext cx="4436412" cy="443641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2" name="سهم دائري 21"/>
            <p:cNvSpPr/>
            <p:nvPr/>
          </p:nvSpPr>
          <p:spPr>
            <a:xfrm>
              <a:off x="2380375" y="1328884"/>
              <a:ext cx="4436412" cy="4436412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23" name="سهم دائري 22"/>
            <p:cNvSpPr/>
            <p:nvPr/>
          </p:nvSpPr>
          <p:spPr>
            <a:xfrm>
              <a:off x="2298746" y="1188146"/>
              <a:ext cx="4436412" cy="443641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</p:grpSp>
      <p:sp>
        <p:nvSpPr>
          <p:cNvPr id="11" name="Oval 38">
            <a:extLst>
              <a:ext uri="{FF2B5EF4-FFF2-40B4-BE49-F238E27FC236}">
                <a16:creationId xmlns:a16="http://schemas.microsoft.com/office/drawing/2014/main" xmlns="" xmlns:lc="http://schemas.openxmlformats.org/drawingml/2006/lockedCanvas" id="{C8B9C6D0-3688-4A30-BF0A-B21713DA7795}"/>
              </a:ext>
            </a:extLst>
          </p:cNvPr>
          <p:cNvSpPr/>
          <p:nvPr/>
        </p:nvSpPr>
        <p:spPr>
          <a:xfrm>
            <a:off x="628602" y="1091120"/>
            <a:ext cx="1464730" cy="1464728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2" name="Group 72">
            <a:extLst>
              <a:ext uri="{FF2B5EF4-FFF2-40B4-BE49-F238E27FC236}">
                <a16:creationId xmlns:a16="http://schemas.microsoft.com/office/drawing/2014/main" xmlns="" xmlns:lc="http://schemas.openxmlformats.org/drawingml/2006/lockedCanvas" id="{284DC9F7-878D-459F-9009-FF1B2A351836}"/>
              </a:ext>
            </a:extLst>
          </p:cNvPr>
          <p:cNvGrpSpPr/>
          <p:nvPr/>
        </p:nvGrpSpPr>
        <p:grpSpPr>
          <a:xfrm>
            <a:off x="826565" y="1264083"/>
            <a:ext cx="1044790" cy="1100135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761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808000" y="4542020"/>
            <a:ext cx="3564000" cy="1124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مربع نص 11"/>
          <p:cNvSpPr txBox="1"/>
          <p:nvPr/>
        </p:nvSpPr>
        <p:spPr>
          <a:xfrm>
            <a:off x="2808001" y="4558286"/>
            <a:ext cx="356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6000" dirty="0" smtClean="0">
                <a:solidFill>
                  <a:srgbClr val="FF0000"/>
                </a:solidFill>
              </a:rPr>
              <a:t>ز</a:t>
            </a:r>
            <a:r>
              <a:rPr lang="ar-SY" sz="6000" dirty="0" smtClean="0">
                <a:solidFill>
                  <a:schemeClr val="bg1"/>
                </a:solidFill>
              </a:rPr>
              <a:t>رافة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0" y="777788"/>
            <a:ext cx="3560296" cy="35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2873770" y="4275052"/>
            <a:ext cx="3208053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5400" dirty="0" smtClean="0">
                <a:solidFill>
                  <a:schemeClr val="bg1"/>
                </a:solidFill>
              </a:rPr>
              <a:t>غ</a:t>
            </a:r>
            <a:r>
              <a:rPr lang="ar-SY" sz="5400" dirty="0" smtClean="0">
                <a:solidFill>
                  <a:srgbClr val="FF0000"/>
                </a:solidFill>
              </a:rPr>
              <a:t>ز</a:t>
            </a:r>
            <a:r>
              <a:rPr lang="ar-SY" sz="5400" dirty="0" smtClean="0">
                <a:solidFill>
                  <a:schemeClr val="bg1"/>
                </a:solidFill>
              </a:rPr>
              <a:t>ال</a:t>
            </a:r>
            <a:endParaRPr lang="en-GB" sz="5400" dirty="0">
              <a:solidFill>
                <a:srgbClr val="FF00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20" y="545450"/>
            <a:ext cx="2243114" cy="369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211033" y="4359349"/>
            <a:ext cx="3019646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كر</a:t>
            </a:r>
            <a:r>
              <a:rPr lang="ar-SY" sz="4800" dirty="0" smtClean="0">
                <a:solidFill>
                  <a:srgbClr val="FF0000"/>
                </a:solidFill>
              </a:rPr>
              <a:t>ز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28" y="1180214"/>
            <a:ext cx="3106036" cy="31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جمة ذات 16 نقطة 27"/>
          <p:cNvSpPr/>
          <p:nvPr/>
        </p:nvSpPr>
        <p:spPr>
          <a:xfrm>
            <a:off x="5805984" y="2290532"/>
            <a:ext cx="1856209" cy="1826956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6067026" y="2850067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ز</a:t>
            </a:r>
            <a:r>
              <a:rPr lang="ar-SY" sz="4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رافة</a:t>
            </a:r>
            <a:endParaRPr lang="en-GB" sz="4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957402" y="3004651"/>
            <a:ext cx="101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959370" y="3093794"/>
            <a:ext cx="1124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495026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3254692" y="5422604"/>
            <a:ext cx="2987834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ـز    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ز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44576" y="614597"/>
            <a:ext cx="789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SA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449705" y="654544"/>
            <a:ext cx="8094688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تأمل حرف </a:t>
            </a:r>
            <a:r>
              <a:rPr lang="ar-SY" sz="4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الزاي</a:t>
            </a:r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في الكلمات التالية</a:t>
            </a:r>
            <a:endParaRPr lang="en-GB" sz="4400" dirty="0">
              <a:solidFill>
                <a:schemeClr val="tx2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887142" y="2912790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chemeClr val="bg1"/>
                </a:solidFill>
              </a:rPr>
              <a:t>دج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6" name="نجمة ذات 16 نقطة 15"/>
          <p:cNvSpPr/>
          <p:nvPr/>
        </p:nvSpPr>
        <p:spPr>
          <a:xfrm>
            <a:off x="1293161" y="2353255"/>
            <a:ext cx="1856209" cy="1826956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مربع نص 16"/>
          <p:cNvSpPr txBox="1"/>
          <p:nvPr/>
        </p:nvSpPr>
        <p:spPr>
          <a:xfrm>
            <a:off x="1537013" y="2987580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غ</a:t>
            </a:r>
            <a:r>
              <a:rPr lang="ar-SY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ز</a:t>
            </a:r>
            <a:r>
              <a:rPr lang="ar-SY" sz="4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</a:t>
            </a:r>
            <a:endParaRPr lang="en-GB" sz="54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9" name="رابط كسهم مستقيم 18"/>
          <p:cNvCxnSpPr/>
          <p:nvPr/>
        </p:nvCxnSpPr>
        <p:spPr>
          <a:xfrm flipH="1">
            <a:off x="3172747" y="1484026"/>
            <a:ext cx="1421740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37" y="3474859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نجمة ذات 16 نقطة 25"/>
          <p:cNvSpPr/>
          <p:nvPr/>
        </p:nvSpPr>
        <p:spPr>
          <a:xfrm>
            <a:off x="3687580" y="2473377"/>
            <a:ext cx="1768839" cy="1768839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نجمة ذات 16 نقطة 26"/>
          <p:cNvSpPr/>
          <p:nvPr/>
        </p:nvSpPr>
        <p:spPr>
          <a:xfrm>
            <a:off x="789222" y="2473377"/>
            <a:ext cx="1804076" cy="1768840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نجمة ذات 16 نقطة 27"/>
          <p:cNvSpPr/>
          <p:nvPr/>
        </p:nvSpPr>
        <p:spPr>
          <a:xfrm>
            <a:off x="6655633" y="2413415"/>
            <a:ext cx="1888760" cy="1693889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7030387" y="2851797"/>
            <a:ext cx="113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زَ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062334" y="2930636"/>
            <a:ext cx="101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زُ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056803" y="2973584"/>
            <a:ext cx="112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زِ</a:t>
            </a:r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557955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71999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818150" y="1484026"/>
            <a:ext cx="175385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818150" y="4586272"/>
            <a:ext cx="4017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ـــــَ   ـــــُ   ـــــِ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18947" y="1828641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الفتحة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20030" y="1828641"/>
            <a:ext cx="1503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الضمة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23072" y="1950157"/>
            <a:ext cx="13917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الكسرة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89744" y="606863"/>
            <a:ext cx="819962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</a:t>
            </a:r>
            <a:r>
              <a:rPr lang="ar-SY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الزاي </a:t>
            </a:r>
            <a:r>
              <a:rPr lang="ar-S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</a:t>
            </a:r>
            <a:r>
              <a:rPr lang="ar-S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المدود القصيرة</a:t>
            </a:r>
          </a:p>
        </p:txBody>
      </p:sp>
    </p:spTree>
    <p:extLst>
      <p:ext uri="{BB962C8B-B14F-4D97-AF65-F5344CB8AC3E}">
        <p14:creationId xmlns:p14="http://schemas.microsoft.com/office/powerpoint/2010/main" val="9606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449705" y="502715"/>
            <a:ext cx="8124669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</a:t>
            </a:r>
            <a:r>
              <a:rPr lang="ar-SY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الزاي </a:t>
            </a:r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المدود الطويلة</a:t>
            </a:r>
            <a:endParaRPr lang="ar-SA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945758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57010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233534" y="1484026"/>
            <a:ext cx="2338466" cy="466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3168501" y="4752752"/>
            <a:ext cx="3466215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زا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زو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زي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78259" y="182864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الألف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21822" y="1828641"/>
            <a:ext cx="13003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الوا</a:t>
            </a:r>
            <a:r>
              <a:rPr lang="ar-SY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60932" y="1950157"/>
            <a:ext cx="11160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الياء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نجمة مكونة من 7 نقاط 3"/>
          <p:cNvSpPr/>
          <p:nvPr/>
        </p:nvSpPr>
        <p:spPr>
          <a:xfrm>
            <a:off x="6370820" y="2413416"/>
            <a:ext cx="2007660" cy="1806893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نجمة مكونة من 7 نقاط 18"/>
          <p:cNvSpPr/>
          <p:nvPr/>
        </p:nvSpPr>
        <p:spPr>
          <a:xfrm>
            <a:off x="3522294" y="2565815"/>
            <a:ext cx="2007660" cy="1806893"/>
          </a:xfrm>
          <a:prstGeom prst="star7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نجمة مكونة من 7 نقاط 19"/>
          <p:cNvSpPr/>
          <p:nvPr/>
        </p:nvSpPr>
        <p:spPr>
          <a:xfrm>
            <a:off x="810490" y="2565815"/>
            <a:ext cx="2007660" cy="1806893"/>
          </a:xfrm>
          <a:prstGeom prst="star7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ربع نص 5"/>
          <p:cNvSpPr txBox="1"/>
          <p:nvPr/>
        </p:nvSpPr>
        <p:spPr>
          <a:xfrm>
            <a:off x="6835515" y="2962919"/>
            <a:ext cx="107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err="1" smtClean="0"/>
              <a:t>زا</a:t>
            </a:r>
            <a:endParaRPr lang="en-GB" sz="40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942413" y="3009834"/>
            <a:ext cx="1139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 err="1" smtClean="0"/>
              <a:t>زو</a:t>
            </a:r>
            <a:endParaRPr lang="en-GB" sz="4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304655" y="3040611"/>
            <a:ext cx="1019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/>
              <a:t>زي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047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93</Words>
  <Application>Microsoft Office PowerPoint</Application>
  <PresentationFormat>عرض على الشاشة (3:4)‏</PresentationFormat>
  <Paragraphs>36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12</vt:i4>
      </vt:variant>
    </vt:vector>
  </HeadingPairs>
  <TitlesOfParts>
    <vt:vector size="14" baseType="lpstr">
      <vt:lpstr>نسق Office</vt:lpstr>
      <vt:lpstr>school</vt:lpstr>
      <vt:lpstr>الصف : الأول المادة : اللغة العربية  الدرس : حرف الزاي</vt:lpstr>
      <vt:lpstr>عرض تقديمي في PowerPoint</vt:lpstr>
      <vt:lpstr>مخرجات التعلم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72</cp:revision>
  <dcterms:created xsi:type="dcterms:W3CDTF">2020-05-02T02:36:07Z</dcterms:created>
  <dcterms:modified xsi:type="dcterms:W3CDTF">2020-07-04T21:29:12Z</dcterms:modified>
</cp:coreProperties>
</file>