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4"/>
  </p:notesMasterIdLst>
  <p:sldIdLst>
    <p:sldId id="261" r:id="rId2"/>
    <p:sldId id="263" r:id="rId3"/>
    <p:sldId id="275" r:id="rId4"/>
    <p:sldId id="258" r:id="rId5"/>
    <p:sldId id="267" r:id="rId6"/>
    <p:sldId id="271" r:id="rId7"/>
    <p:sldId id="257" r:id="rId8"/>
    <p:sldId id="269" r:id="rId9"/>
    <p:sldId id="270" r:id="rId10"/>
    <p:sldId id="272" r:id="rId11"/>
    <p:sldId id="27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745C7-C3CA-465F-AF33-19D4AC05B06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775AAF08-6ADF-4BB1-A6BE-FBB8272E34B2}">
      <dgm:prSet phldrT="[نص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حرف العين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5AE4DA7F-DFF0-4386-B860-44B12C0505E8}" type="parTrans" cxnId="{5E61BDE9-203D-4B8D-A284-C121DD464E63}">
      <dgm:prSet/>
      <dgm:spPr/>
      <dgm:t>
        <a:bodyPr/>
        <a:lstStyle/>
        <a:p>
          <a:endParaRPr lang="en-GB"/>
        </a:p>
      </dgm:t>
    </dgm:pt>
    <dgm:pt modelId="{94B1985E-3A8B-431D-B205-1AC522D4AF69}" type="sibTrans" cxnId="{5E61BDE9-203D-4B8D-A284-C121DD464E63}">
      <dgm:prSet/>
      <dgm:spPr/>
      <dgm:t>
        <a:bodyPr/>
        <a:lstStyle/>
        <a:p>
          <a:endParaRPr lang="en-GB" sz="2800">
            <a:latin typeface="Sakkal Majalla" pitchFamily="2" charset="-78"/>
            <a:cs typeface="Sakkal Majalla" pitchFamily="2" charset="-78"/>
          </a:endParaRPr>
        </a:p>
      </dgm:t>
    </dgm:pt>
    <dgm:pt modelId="{C86DF3B1-87A0-410E-B7EB-3B12814B4535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 حرف العين في أول الكلمة وفي وسطها وفي آخرها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3F21E988-EF27-40D5-9F4C-3EEE1FAE7ED3}" type="parTrans" cxnId="{3DD9E087-BC40-454F-9863-AD89DEEE699E}">
      <dgm:prSet/>
      <dgm:spPr/>
      <dgm:t>
        <a:bodyPr/>
        <a:lstStyle/>
        <a:p>
          <a:endParaRPr lang="en-GB"/>
        </a:p>
      </dgm:t>
    </dgm:pt>
    <dgm:pt modelId="{0594C90E-895E-4519-836E-524FC5A3C6E3}" type="sibTrans" cxnId="{3DD9E087-BC40-454F-9863-AD89DEEE699E}">
      <dgm:prSet/>
      <dgm:spPr/>
      <dgm:t>
        <a:bodyPr/>
        <a:lstStyle/>
        <a:p>
          <a:endParaRPr lang="en-GB"/>
        </a:p>
      </dgm:t>
    </dgm:pt>
    <dgm:pt modelId="{AF3D70CE-A8D2-40A0-8E85-C3A9F3CB86F9}">
      <dgm:prSet phldrT="[نص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يتعرّف الطالب على حرف العين في جميع مواضعه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643D9DD0-DF49-45AA-A5EC-1716C2669593}" type="parTrans" cxnId="{7FB64DC5-EFC5-432E-9A79-8C41BA04EC30}">
      <dgm:prSet/>
      <dgm:spPr/>
      <dgm:t>
        <a:bodyPr/>
        <a:lstStyle/>
        <a:p>
          <a:endParaRPr lang="en-GB"/>
        </a:p>
      </dgm:t>
    </dgm:pt>
    <dgm:pt modelId="{B0D032D1-D809-428D-B9FD-3D87952CEC57}" type="sibTrans" cxnId="{7FB64DC5-EFC5-432E-9A79-8C41BA04EC30}">
      <dgm:prSet/>
      <dgm:spPr/>
      <dgm:t>
        <a:bodyPr/>
        <a:lstStyle/>
        <a:p>
          <a:endParaRPr lang="en-GB"/>
        </a:p>
      </dgm:t>
    </dgm:pt>
    <dgm:pt modelId="{9D233FA0-46B6-4DE0-AF7D-C5A61882E7D3}" type="pres">
      <dgm:prSet presAssocID="{F68745C7-C3CA-465F-AF33-19D4AC05B066}" presName="Name0" presStyleCnt="0">
        <dgm:presLayoutVars>
          <dgm:chMax val="7"/>
          <dgm:chPref val="7"/>
          <dgm:dir/>
        </dgm:presLayoutVars>
      </dgm:prSet>
      <dgm:spPr/>
    </dgm:pt>
    <dgm:pt modelId="{36A908F9-24B0-4403-AAF1-DA72CA877F23}" type="pres">
      <dgm:prSet presAssocID="{F68745C7-C3CA-465F-AF33-19D4AC05B066}" presName="Name1" presStyleCnt="0"/>
      <dgm:spPr/>
    </dgm:pt>
    <dgm:pt modelId="{4A516E92-BD55-46AF-AC10-EFFBC51ADC05}" type="pres">
      <dgm:prSet presAssocID="{F68745C7-C3CA-465F-AF33-19D4AC05B066}" presName="cycle" presStyleCnt="0"/>
      <dgm:spPr/>
    </dgm:pt>
    <dgm:pt modelId="{41C35B96-3A54-4053-8AB5-2EA302F9C1A6}" type="pres">
      <dgm:prSet presAssocID="{F68745C7-C3CA-465F-AF33-19D4AC05B066}" presName="srcNode" presStyleLbl="node1" presStyleIdx="0" presStyleCnt="3"/>
      <dgm:spPr/>
    </dgm:pt>
    <dgm:pt modelId="{E20BD79D-67D5-4B2D-920F-5C43B6408830}" type="pres">
      <dgm:prSet presAssocID="{F68745C7-C3CA-465F-AF33-19D4AC05B066}" presName="conn" presStyleLbl="parChTrans1D2" presStyleIdx="0" presStyleCnt="1"/>
      <dgm:spPr/>
      <dgm:t>
        <a:bodyPr/>
        <a:lstStyle/>
        <a:p>
          <a:endParaRPr lang="en-GB"/>
        </a:p>
      </dgm:t>
    </dgm:pt>
    <dgm:pt modelId="{BC397B34-3BDE-4133-B353-D36BA1ABD759}" type="pres">
      <dgm:prSet presAssocID="{F68745C7-C3CA-465F-AF33-19D4AC05B066}" presName="extraNode" presStyleLbl="node1" presStyleIdx="0" presStyleCnt="3"/>
      <dgm:spPr/>
    </dgm:pt>
    <dgm:pt modelId="{7FC256BA-805B-4D1D-BB47-1AFA1D0E55AF}" type="pres">
      <dgm:prSet presAssocID="{F68745C7-C3CA-465F-AF33-19D4AC05B066}" presName="dstNode" presStyleLbl="node1" presStyleIdx="0" presStyleCnt="3"/>
      <dgm:spPr/>
    </dgm:pt>
    <dgm:pt modelId="{F79AFFF8-8950-4E08-950A-B0177B49BFD6}" type="pres">
      <dgm:prSet presAssocID="{775AAF08-6ADF-4BB1-A6BE-FBB8272E34B2}" presName="text_1" presStyleLbl="node1" presStyleIdx="0" presStyleCnt="3" custScaleY="127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D4DC92-33D7-44F4-98CB-47E0D6A96CA9}" type="pres">
      <dgm:prSet presAssocID="{775AAF08-6ADF-4BB1-A6BE-FBB8272E34B2}" presName="accent_1" presStyleCnt="0"/>
      <dgm:spPr/>
    </dgm:pt>
    <dgm:pt modelId="{9337500A-A5F5-42CD-9B7C-114E14C5E2C8}" type="pres">
      <dgm:prSet presAssocID="{775AAF08-6ADF-4BB1-A6BE-FBB8272E34B2}" presName="accentRepeatNode" presStyleLbl="solidFgAcc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637EF15-0E53-439F-AFFA-3AF361F9A95F}" type="pres">
      <dgm:prSet presAssocID="{C86DF3B1-87A0-410E-B7EB-3B12814B4535}" presName="text_2" presStyleLbl="node1" presStyleIdx="1" presStyleCnt="3" custScaleX="101829" custScaleY="1314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CDFAC-A977-487C-8F72-C15413DDC658}" type="pres">
      <dgm:prSet presAssocID="{C86DF3B1-87A0-410E-B7EB-3B12814B4535}" presName="accent_2" presStyleCnt="0"/>
      <dgm:spPr/>
    </dgm:pt>
    <dgm:pt modelId="{9BC25EF5-6BCE-48D5-A16E-8D0D6A60DC2D}" type="pres">
      <dgm:prSet presAssocID="{C86DF3B1-87A0-410E-B7EB-3B12814B4535}" presName="accentRepeatNode" presStyleLbl="solidFgAcc1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F10905-74FA-45C2-AAB1-B8ACDC05E652}" type="pres">
      <dgm:prSet presAssocID="{AF3D70CE-A8D2-40A0-8E85-C3A9F3CB86F9}" presName="text_3" presStyleLbl="node1" presStyleIdx="2" presStyleCnt="3" custScaleX="102612" custScaleY="139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21072-5546-45FA-B59A-78BC745325C7}" type="pres">
      <dgm:prSet presAssocID="{AF3D70CE-A8D2-40A0-8E85-C3A9F3CB86F9}" presName="accent_3" presStyleCnt="0"/>
      <dgm:spPr/>
    </dgm:pt>
    <dgm:pt modelId="{36AAB229-9A1E-41F5-A034-E2BA4CCF3A3A}" type="pres">
      <dgm:prSet presAssocID="{AF3D70CE-A8D2-40A0-8E85-C3A9F3CB86F9}" presName="accentRepeatNode" presStyleLbl="solidFgAcc1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5E61BDE9-203D-4B8D-A284-C121DD464E63}" srcId="{F68745C7-C3CA-465F-AF33-19D4AC05B066}" destId="{775AAF08-6ADF-4BB1-A6BE-FBB8272E34B2}" srcOrd="0" destOrd="0" parTransId="{5AE4DA7F-DFF0-4386-B860-44B12C0505E8}" sibTransId="{94B1985E-3A8B-431D-B205-1AC522D4AF69}"/>
    <dgm:cxn modelId="{E8200E58-3282-4F2E-B4A3-87C449D2B083}" type="presOf" srcId="{AF3D70CE-A8D2-40A0-8E85-C3A9F3CB86F9}" destId="{27F10905-74FA-45C2-AAB1-B8ACDC05E652}" srcOrd="0" destOrd="0" presId="urn:microsoft.com/office/officeart/2008/layout/VerticalCurvedList"/>
    <dgm:cxn modelId="{3AB8E3ED-551B-4928-A912-1C083B5271F9}" type="presOf" srcId="{C86DF3B1-87A0-410E-B7EB-3B12814B4535}" destId="{3637EF15-0E53-439F-AFFA-3AF361F9A95F}" srcOrd="0" destOrd="0" presId="urn:microsoft.com/office/officeart/2008/layout/VerticalCurvedList"/>
    <dgm:cxn modelId="{7FB64DC5-EFC5-432E-9A79-8C41BA04EC30}" srcId="{F68745C7-C3CA-465F-AF33-19D4AC05B066}" destId="{AF3D70CE-A8D2-40A0-8E85-C3A9F3CB86F9}" srcOrd="2" destOrd="0" parTransId="{643D9DD0-DF49-45AA-A5EC-1716C2669593}" sibTransId="{B0D032D1-D809-428D-B9FD-3D87952CEC57}"/>
    <dgm:cxn modelId="{3DD9E087-BC40-454F-9863-AD89DEEE699E}" srcId="{F68745C7-C3CA-465F-AF33-19D4AC05B066}" destId="{C86DF3B1-87A0-410E-B7EB-3B12814B4535}" srcOrd="1" destOrd="0" parTransId="{3F21E988-EF27-40D5-9F4C-3EEE1FAE7ED3}" sibTransId="{0594C90E-895E-4519-836E-524FC5A3C6E3}"/>
    <dgm:cxn modelId="{28142BDE-1968-4DE7-9E6E-C05DE1347FD9}" type="presOf" srcId="{94B1985E-3A8B-431D-B205-1AC522D4AF69}" destId="{E20BD79D-67D5-4B2D-920F-5C43B6408830}" srcOrd="0" destOrd="0" presId="urn:microsoft.com/office/officeart/2008/layout/VerticalCurvedList"/>
    <dgm:cxn modelId="{B24B5B58-BFAA-416F-9AB2-BB53142FBF57}" type="presOf" srcId="{775AAF08-6ADF-4BB1-A6BE-FBB8272E34B2}" destId="{F79AFFF8-8950-4E08-950A-B0177B49BFD6}" srcOrd="0" destOrd="0" presId="urn:microsoft.com/office/officeart/2008/layout/VerticalCurvedList"/>
    <dgm:cxn modelId="{BFE550CE-910E-4C13-A1C8-BF9FD7E3A13B}" type="presOf" srcId="{F68745C7-C3CA-465F-AF33-19D4AC05B066}" destId="{9D233FA0-46B6-4DE0-AF7D-C5A61882E7D3}" srcOrd="0" destOrd="0" presId="urn:microsoft.com/office/officeart/2008/layout/VerticalCurvedList"/>
    <dgm:cxn modelId="{2A7862F0-710A-4C2B-B74C-D0A26971FA0D}" type="presParOf" srcId="{9D233FA0-46B6-4DE0-AF7D-C5A61882E7D3}" destId="{36A908F9-24B0-4403-AAF1-DA72CA877F23}" srcOrd="0" destOrd="0" presId="urn:microsoft.com/office/officeart/2008/layout/VerticalCurvedList"/>
    <dgm:cxn modelId="{ED417DC7-E3B9-4E18-B19E-E91BEEB58F97}" type="presParOf" srcId="{36A908F9-24B0-4403-AAF1-DA72CA877F23}" destId="{4A516E92-BD55-46AF-AC10-EFFBC51ADC05}" srcOrd="0" destOrd="0" presId="urn:microsoft.com/office/officeart/2008/layout/VerticalCurvedList"/>
    <dgm:cxn modelId="{FC22FAB4-F557-42CA-8C96-D8A133CB4F81}" type="presParOf" srcId="{4A516E92-BD55-46AF-AC10-EFFBC51ADC05}" destId="{41C35B96-3A54-4053-8AB5-2EA302F9C1A6}" srcOrd="0" destOrd="0" presId="urn:microsoft.com/office/officeart/2008/layout/VerticalCurvedList"/>
    <dgm:cxn modelId="{7DB70517-492F-46CC-9456-2F28F7655847}" type="presParOf" srcId="{4A516E92-BD55-46AF-AC10-EFFBC51ADC05}" destId="{E20BD79D-67D5-4B2D-920F-5C43B6408830}" srcOrd="1" destOrd="0" presId="urn:microsoft.com/office/officeart/2008/layout/VerticalCurvedList"/>
    <dgm:cxn modelId="{E2D7A402-8B0D-4130-83BE-0CE5BD8CE711}" type="presParOf" srcId="{4A516E92-BD55-46AF-AC10-EFFBC51ADC05}" destId="{BC397B34-3BDE-4133-B353-D36BA1ABD759}" srcOrd="2" destOrd="0" presId="urn:microsoft.com/office/officeart/2008/layout/VerticalCurvedList"/>
    <dgm:cxn modelId="{2713F15A-178E-462C-A7B7-06A9A989CE66}" type="presParOf" srcId="{4A516E92-BD55-46AF-AC10-EFFBC51ADC05}" destId="{7FC256BA-805B-4D1D-BB47-1AFA1D0E55AF}" srcOrd="3" destOrd="0" presId="urn:microsoft.com/office/officeart/2008/layout/VerticalCurvedList"/>
    <dgm:cxn modelId="{91368348-E31E-4D5E-8A6A-587C45B7A1DE}" type="presParOf" srcId="{36A908F9-24B0-4403-AAF1-DA72CA877F23}" destId="{F79AFFF8-8950-4E08-950A-B0177B49BFD6}" srcOrd="1" destOrd="0" presId="urn:microsoft.com/office/officeart/2008/layout/VerticalCurvedList"/>
    <dgm:cxn modelId="{E39C261B-7461-4B71-B26F-611A97D6D1D3}" type="presParOf" srcId="{36A908F9-24B0-4403-AAF1-DA72CA877F23}" destId="{50D4DC92-33D7-44F4-98CB-47E0D6A96CA9}" srcOrd="2" destOrd="0" presId="urn:microsoft.com/office/officeart/2008/layout/VerticalCurvedList"/>
    <dgm:cxn modelId="{9FB7924D-6727-40DB-9CE1-2405964188D2}" type="presParOf" srcId="{50D4DC92-33D7-44F4-98CB-47E0D6A96CA9}" destId="{9337500A-A5F5-42CD-9B7C-114E14C5E2C8}" srcOrd="0" destOrd="0" presId="urn:microsoft.com/office/officeart/2008/layout/VerticalCurvedList"/>
    <dgm:cxn modelId="{2BE7757B-D11B-4F19-90B8-9826309F28AB}" type="presParOf" srcId="{36A908F9-24B0-4403-AAF1-DA72CA877F23}" destId="{3637EF15-0E53-439F-AFFA-3AF361F9A95F}" srcOrd="3" destOrd="0" presId="urn:microsoft.com/office/officeart/2008/layout/VerticalCurvedList"/>
    <dgm:cxn modelId="{B1E4A607-DA7D-4D8B-90A0-E554C3F10B10}" type="presParOf" srcId="{36A908F9-24B0-4403-AAF1-DA72CA877F23}" destId="{892CDFAC-A977-487C-8F72-C15413DDC658}" srcOrd="4" destOrd="0" presId="urn:microsoft.com/office/officeart/2008/layout/VerticalCurvedList"/>
    <dgm:cxn modelId="{D1A87E18-E6D8-4488-A5DC-BB04AD024077}" type="presParOf" srcId="{892CDFAC-A977-487C-8F72-C15413DDC658}" destId="{9BC25EF5-6BCE-48D5-A16E-8D0D6A60DC2D}" srcOrd="0" destOrd="0" presId="urn:microsoft.com/office/officeart/2008/layout/VerticalCurvedList"/>
    <dgm:cxn modelId="{1C726D8C-8209-4045-8254-F9D89ABE561D}" type="presParOf" srcId="{36A908F9-24B0-4403-AAF1-DA72CA877F23}" destId="{27F10905-74FA-45C2-AAB1-B8ACDC05E652}" srcOrd="5" destOrd="0" presId="urn:microsoft.com/office/officeart/2008/layout/VerticalCurvedList"/>
    <dgm:cxn modelId="{BB28AAF7-185C-4AC1-9B83-6E585C0BC1CB}" type="presParOf" srcId="{36A908F9-24B0-4403-AAF1-DA72CA877F23}" destId="{63721072-5546-45FA-B59A-78BC745325C7}" srcOrd="6" destOrd="0" presId="urn:microsoft.com/office/officeart/2008/layout/VerticalCurvedList"/>
    <dgm:cxn modelId="{4382E6AE-6DA1-4701-B049-7DD8308FF988}" type="presParOf" srcId="{63721072-5546-45FA-B59A-78BC745325C7}" destId="{36AAB229-9A1E-41F5-A034-E2BA4CCF3A3A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D79D-67D5-4B2D-920F-5C43B6408830}">
      <dsp:nvSpPr>
        <dsp:cNvPr id="0" name=""/>
        <dsp:cNvSpPr/>
      </dsp:nvSpPr>
      <dsp:spPr>
        <a:xfrm>
          <a:off x="-3737538" y="-568867"/>
          <a:ext cx="4413705" cy="4413705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AFFF8-8950-4E08-950A-B0177B49BFD6}">
      <dsp:nvSpPr>
        <dsp:cNvPr id="0" name=""/>
        <dsp:cNvSpPr/>
      </dsp:nvSpPr>
      <dsp:spPr>
        <a:xfrm>
          <a:off x="422408" y="237874"/>
          <a:ext cx="5323764" cy="8346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حرف العين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22408" y="237874"/>
        <a:ext cx="5323764" cy="834638"/>
      </dsp:txXfrm>
    </dsp:sp>
    <dsp:sp modelId="{9337500A-A5F5-42CD-9B7C-114E14C5E2C8}">
      <dsp:nvSpPr>
        <dsp:cNvPr id="0" name=""/>
        <dsp:cNvSpPr/>
      </dsp:nvSpPr>
      <dsp:spPr>
        <a:xfrm>
          <a:off x="12912" y="245697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637EF15-0E53-439F-AFFA-3AF361F9A95F}">
      <dsp:nvSpPr>
        <dsp:cNvPr id="0" name=""/>
        <dsp:cNvSpPr/>
      </dsp:nvSpPr>
      <dsp:spPr>
        <a:xfrm>
          <a:off x="614063" y="1207513"/>
          <a:ext cx="5178617" cy="86094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 حرف العين في أول الكلمة وفي وسطها وفي آخرها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614063" y="1207513"/>
        <a:ext cx="5178617" cy="860944"/>
      </dsp:txXfrm>
    </dsp:sp>
    <dsp:sp modelId="{9BC25EF5-6BCE-48D5-A16E-8D0D6A60DC2D}">
      <dsp:nvSpPr>
        <dsp:cNvPr id="0" name=""/>
        <dsp:cNvSpPr/>
      </dsp:nvSpPr>
      <dsp:spPr>
        <a:xfrm>
          <a:off x="251075" y="1228489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F10905-74FA-45C2-AAB1-B8ACDC05E652}">
      <dsp:nvSpPr>
        <dsp:cNvPr id="0" name=""/>
        <dsp:cNvSpPr/>
      </dsp:nvSpPr>
      <dsp:spPr>
        <a:xfrm>
          <a:off x="352880" y="2165194"/>
          <a:ext cx="5462821" cy="9111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يتعرّف الطالب على حرف العين في جميع مواضعه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52880" y="2165194"/>
        <a:ext cx="5462821" cy="911165"/>
      </dsp:txXfrm>
    </dsp:sp>
    <dsp:sp modelId="{36AAB229-9A1E-41F5-A034-E2BA4CCF3A3A}">
      <dsp:nvSpPr>
        <dsp:cNvPr id="0" name=""/>
        <dsp:cNvSpPr/>
      </dsp:nvSpPr>
      <dsp:spPr>
        <a:xfrm>
          <a:off x="12912" y="2211280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17/11/1441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rgbClr val="FF0000"/>
                </a:solidFill>
              </a:rPr>
              <a:t>العين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2" y="4092205"/>
            <a:ext cx="1714500" cy="17145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811771" y="967563"/>
            <a:ext cx="1270591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1446029" y="967563"/>
            <a:ext cx="675166" cy="531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t="26345" r="33942" b="43350"/>
          <a:stretch/>
        </p:blipFill>
        <p:spPr bwMode="auto">
          <a:xfrm>
            <a:off x="531627" y="634890"/>
            <a:ext cx="7868093" cy="29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28" y="1473110"/>
            <a:ext cx="1188720" cy="24536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1330" r="36556" b="19149"/>
          <a:stretch/>
        </p:blipFill>
        <p:spPr bwMode="auto">
          <a:xfrm>
            <a:off x="1095153" y="499730"/>
            <a:ext cx="5730949" cy="424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912325" y="432712"/>
            <a:ext cx="5111930" cy="214310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454831" y="95998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</a:t>
            </a:r>
            <a:r>
              <a:rPr lang="ar-SA" sz="4400" b="1" dirty="0" smtClean="0">
                <a:solidFill>
                  <a:schemeClr val="bg1"/>
                </a:solidFill>
              </a:rPr>
              <a:t>إصغائكم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04734" y="512591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94" y="3723402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تعدد المستندات 2"/>
          <p:cNvSpPr/>
          <p:nvPr/>
        </p:nvSpPr>
        <p:spPr>
          <a:xfrm>
            <a:off x="2838894" y="978195"/>
            <a:ext cx="3742660" cy="43380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ربع نص 3"/>
          <p:cNvSpPr txBox="1"/>
          <p:nvPr/>
        </p:nvSpPr>
        <p:spPr>
          <a:xfrm>
            <a:off x="3476845" y="283705"/>
            <a:ext cx="410416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700" dirty="0" smtClean="0">
                <a:solidFill>
                  <a:schemeClr val="bg1"/>
                </a:solidFill>
              </a:rPr>
              <a:t>ع</a:t>
            </a:r>
            <a:endParaRPr lang="en-GB" sz="28700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54" y="48577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57918961"/>
              </p:ext>
            </p:extLst>
          </p:nvPr>
        </p:nvGraphicFramePr>
        <p:xfrm>
          <a:off x="1034321" y="1444885"/>
          <a:ext cx="5823678" cy="327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وجة 5"/>
          <p:cNvSpPr/>
          <p:nvPr/>
        </p:nvSpPr>
        <p:spPr>
          <a:xfrm>
            <a:off x="2237300" y="349142"/>
            <a:ext cx="4444582" cy="1256373"/>
          </a:xfrm>
          <a:prstGeom prst="wave">
            <a:avLst/>
          </a:prstGeom>
          <a:blipFill>
            <a:blip r:embed="rId8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ربع نص 8"/>
          <p:cNvSpPr txBox="1"/>
          <p:nvPr/>
        </p:nvSpPr>
        <p:spPr>
          <a:xfrm>
            <a:off x="3273180" y="590443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مخرجات التعلم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8B9C6D0-3688-4A30-BF0A-B21713DA7795}"/>
              </a:ext>
            </a:extLst>
          </p:cNvPr>
          <p:cNvSpPr/>
          <p:nvPr/>
        </p:nvSpPr>
        <p:spPr>
          <a:xfrm>
            <a:off x="7007879" y="534523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7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84DC9F7-878D-459F-9009-FF1B2A351836}"/>
              </a:ext>
            </a:extLst>
          </p:cNvPr>
          <p:cNvGrpSpPr/>
          <p:nvPr/>
        </p:nvGrpSpPr>
        <p:grpSpPr>
          <a:xfrm>
            <a:off x="7205842" y="707486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6" name="Freeform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2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Y" sz="6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نب</a:t>
            </a:r>
            <a:endParaRPr lang="en-GB" sz="2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1" y="797442"/>
            <a:ext cx="3297636" cy="32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48131" y="4859843"/>
            <a:ext cx="299803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ث</a:t>
            </a:r>
            <a:r>
              <a:rPr lang="ar-SY" sz="5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Y" sz="5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لب</a:t>
            </a:r>
            <a:endParaRPr lang="en-GB" sz="5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2769871" y="2083982"/>
            <a:ext cx="3154551" cy="22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772678" y="3942413"/>
            <a:ext cx="3340739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شار</a:t>
            </a:r>
            <a:r>
              <a:rPr lang="ar-SY" sz="4800" dirty="0" smtClean="0">
                <a:solidFill>
                  <a:srgbClr val="FF0000"/>
                </a:solidFill>
              </a:rPr>
              <a:t>ع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44" y="882501"/>
            <a:ext cx="4043605" cy="26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6688183" y="2280350"/>
            <a:ext cx="1856209" cy="1826956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949225" y="283988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ع</a:t>
            </a:r>
            <a:r>
              <a:rPr lang="ar-SY" sz="4000" dirty="0" smtClean="0"/>
              <a:t>نب</a:t>
            </a:r>
            <a:endParaRPr lang="en-GB" sz="40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63515" cy="631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1" cy="881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عـ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عـ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ع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ع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تأمل حرف </a:t>
            </a:r>
            <a:r>
              <a:rPr lang="ar-SA" sz="4400" b="1" u="sng" dirty="0" smtClean="0">
                <a:solidFill>
                  <a:srgbClr val="FF0000"/>
                </a:solidFill>
              </a:rPr>
              <a:t>العين</a:t>
            </a:r>
            <a:r>
              <a:rPr lang="ar-SA" sz="4400" dirty="0" smtClean="0">
                <a:solidFill>
                  <a:srgbClr val="FF0000"/>
                </a:solidFill>
              </a:rPr>
              <a:t> </a:t>
            </a:r>
            <a:r>
              <a:rPr lang="ar-SA" sz="4400" dirty="0" smtClean="0">
                <a:solidFill>
                  <a:schemeClr val="bg1"/>
                </a:solidFill>
              </a:rPr>
              <a:t>في الكلمات التالية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5" name="نجمة ذات 16 نقطة 34"/>
          <p:cNvSpPr/>
          <p:nvPr/>
        </p:nvSpPr>
        <p:spPr>
          <a:xfrm>
            <a:off x="449705" y="2365410"/>
            <a:ext cx="1856209" cy="1826956"/>
          </a:xfrm>
          <a:prstGeom prst="star1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نجمة ذات 16 نقطة 15"/>
          <p:cNvSpPr/>
          <p:nvPr/>
        </p:nvSpPr>
        <p:spPr>
          <a:xfrm>
            <a:off x="3637685" y="2390099"/>
            <a:ext cx="1856209" cy="1826956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3892518" y="2861692"/>
            <a:ext cx="1334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smtClean="0">
                <a:latin typeface="Sakkal Majalla" pitchFamily="2" charset="-78"/>
                <a:cs typeface="Sakkal Majalla" pitchFamily="2" charset="-78"/>
              </a:rPr>
              <a:t>ث</a:t>
            </a:r>
            <a:r>
              <a:rPr lang="ar-SY" sz="4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r>
              <a:rPr lang="ar-SY" sz="4400" dirty="0" smtClean="0">
                <a:latin typeface="Sakkal Majalla" pitchFamily="2" charset="-78"/>
                <a:cs typeface="Sakkal Majalla" pitchFamily="2" charset="-78"/>
              </a:rPr>
              <a:t>لب</a:t>
            </a:r>
            <a:endParaRPr lang="en-GB" sz="5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44576" y="2910078"/>
            <a:ext cx="1124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dirty="0" smtClean="0">
                <a:latin typeface="Sakkal Majalla" pitchFamily="2" charset="-78"/>
                <a:cs typeface="Sakkal Majalla" pitchFamily="2" charset="-78"/>
              </a:rPr>
              <a:t>شار</a:t>
            </a:r>
            <a:r>
              <a:rPr lang="ar-SY" sz="4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</a:t>
            </a:r>
            <a:endParaRPr lang="en-GB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2083633" y="1484026"/>
            <a:ext cx="251085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عَ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عُ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3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عِ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العين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الحركات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العين مع المدود الطويلة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820188"/>
            <a:ext cx="401736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عا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عو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عي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17815" y="1828641"/>
            <a:ext cx="1308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917645" y="2889491"/>
            <a:ext cx="107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5400" dirty="0" err="1" smtClean="0"/>
              <a:t>عا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21822" y="2926106"/>
            <a:ext cx="113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5400" dirty="0" err="1" smtClean="0"/>
              <a:t>عو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14204" y="3071389"/>
            <a:ext cx="101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/>
              <a:t>عي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97</Words>
  <Application>Microsoft Office PowerPoint</Application>
  <PresentationFormat>عرض على الشاشة (3:4)‏</PresentationFormat>
  <Paragraphs>34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الصف : الأول المادة : اللغة العربية  الدرس : حرف العين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65</cp:revision>
  <dcterms:created xsi:type="dcterms:W3CDTF">2020-05-02T02:36:07Z</dcterms:created>
  <dcterms:modified xsi:type="dcterms:W3CDTF">2020-07-07T09:58:16Z</dcterms:modified>
</cp:coreProperties>
</file>