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7" r:id="rId4"/>
    <p:sldId id="275" r:id="rId5"/>
    <p:sldId id="258" r:id="rId6"/>
    <p:sldId id="276" r:id="rId7"/>
    <p:sldId id="278" r:id="rId8"/>
    <p:sldId id="257" r:id="rId9"/>
    <p:sldId id="269" r:id="rId10"/>
    <p:sldId id="270" r:id="rId11"/>
    <p:sldId id="273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21/11/1441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الفاء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02" y="4396296"/>
            <a:ext cx="1691640" cy="1729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18713" r="40561" b="46713"/>
          <a:stretch/>
        </p:blipFill>
        <p:spPr bwMode="auto">
          <a:xfrm>
            <a:off x="691117" y="571697"/>
            <a:ext cx="7740502" cy="351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31" y="1634658"/>
            <a:ext cx="1714500" cy="1714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22246" r="26342" b="23292"/>
          <a:stretch/>
        </p:blipFill>
        <p:spPr bwMode="auto">
          <a:xfrm>
            <a:off x="584790" y="393405"/>
            <a:ext cx="6283841" cy="419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smtClean="0">
                <a:solidFill>
                  <a:schemeClr val="bg1"/>
                </a:solidFill>
              </a:rPr>
              <a:t>شكراً لحسن </a:t>
            </a:r>
            <a:r>
              <a:rPr lang="ar-SY" sz="4400" b="1" dirty="0" smtClean="0">
                <a:solidFill>
                  <a:schemeClr val="bg1"/>
                </a:solidFill>
              </a:rPr>
              <a:t>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5486" y="4995548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561178" y="581114"/>
            <a:ext cx="3954615" cy="237473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91171" y="1196926"/>
            <a:ext cx="2945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</a:t>
            </a:r>
            <a:r>
              <a:rPr lang="ar-SA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ً</a:t>
            </a:r>
            <a:r>
              <a:rPr lang="ar-SY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لإصغائكم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7" y="1775637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 smtClean="0">
                <a:solidFill>
                  <a:schemeClr val="bg1"/>
                </a:solidFill>
              </a:rPr>
              <a:t>ف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الفاء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الفاء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smtClean="0">
                  <a:solidFill>
                    <a:schemeClr val="tx1"/>
                  </a:solidFill>
                </a:rPr>
                <a:t>أن </a:t>
              </a:r>
              <a:r>
                <a:rPr lang="ar-SY" sz="2400" kern="1200" dirty="0" smtClean="0">
                  <a:solidFill>
                    <a:schemeClr val="tx1"/>
                  </a:solidFill>
                </a:rPr>
                <a:t>يميز الطالب حرف </a:t>
              </a:r>
              <a:r>
                <a:rPr lang="ar-SY" sz="2400" kern="1200" smtClean="0">
                  <a:solidFill>
                    <a:schemeClr val="tx1"/>
                  </a:solidFill>
                </a:rPr>
                <a:t>الفاء بين مجموعة من </a:t>
              </a:r>
              <a:r>
                <a:rPr lang="ar-SY" sz="2400" kern="1200" dirty="0" smtClean="0">
                  <a:solidFill>
                    <a:schemeClr val="tx1"/>
                  </a:solidFill>
                </a:rPr>
                <a:t>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Y" sz="540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راولة</a:t>
            </a:r>
            <a:endParaRPr lang="en-GB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1" y="956930"/>
            <a:ext cx="3163529" cy="33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تاح</a:t>
            </a:r>
            <a:endParaRPr lang="en-GB" sz="4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34" y="1485767"/>
            <a:ext cx="5060436" cy="25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صو</a:t>
            </a:r>
            <a:r>
              <a:rPr lang="ar-SA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endParaRPr lang="en-GB" sz="5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37" y="1073888"/>
            <a:ext cx="3276186" cy="29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فـ     ـ</a:t>
            </a:r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فـ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ـف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ف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تأمل حرف </a:t>
            </a:r>
            <a:r>
              <a:rPr lang="ar-SY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الفاء </a:t>
            </a:r>
            <a:r>
              <a:rPr lang="ar-SA" sz="4800" dirty="0" smtClean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الكلمات التالية</a:t>
            </a:r>
            <a:endParaRPr lang="en-GB" sz="4800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ريز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نجمة ذات 16 نقطة 20"/>
          <p:cNvSpPr/>
          <p:nvPr/>
        </p:nvSpPr>
        <p:spPr>
          <a:xfrm>
            <a:off x="449705" y="2449342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710747" y="300887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صو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نجمة ذات 16 نقطة 16"/>
          <p:cNvSpPr/>
          <p:nvPr/>
        </p:nvSpPr>
        <p:spPr>
          <a:xfrm>
            <a:off x="3568944" y="2513137"/>
            <a:ext cx="1856209" cy="1826956"/>
          </a:xfrm>
          <a:prstGeom prst="star1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مربع نص 18"/>
          <p:cNvSpPr txBox="1"/>
          <p:nvPr/>
        </p:nvSpPr>
        <p:spPr>
          <a:xfrm>
            <a:off x="3829986" y="3008877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</a:t>
            </a:r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تاح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572000" y="1484026"/>
            <a:ext cx="22487" cy="87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فَ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فُ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فِ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09635" y="1828641"/>
            <a:ext cx="1563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الفاء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تأمل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حرف </a:t>
            </a:r>
            <a:r>
              <a:rPr lang="ar-S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الفاء </a:t>
            </a:r>
            <a:r>
              <a:rPr lang="ar-S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مع المدود</a:t>
            </a:r>
            <a:endParaRPr lang="ar-S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فا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فو    في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err="1" smtClean="0"/>
              <a:t>فا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فو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في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93</Words>
  <Application>Microsoft Office PowerPoint</Application>
  <PresentationFormat>عرض على الشاشة (3:4)‏</PresentationFormat>
  <Paragraphs>34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الفاء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89</cp:revision>
  <dcterms:created xsi:type="dcterms:W3CDTF">2020-05-02T02:36:07Z</dcterms:created>
  <dcterms:modified xsi:type="dcterms:W3CDTF">2020-07-11T20:40:09Z</dcterms:modified>
</cp:coreProperties>
</file>