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5"/>
  </p:notesMasterIdLst>
  <p:sldIdLst>
    <p:sldId id="261" r:id="rId3"/>
    <p:sldId id="277" r:id="rId4"/>
    <p:sldId id="275" r:id="rId5"/>
    <p:sldId id="258" r:id="rId6"/>
    <p:sldId id="276" r:id="rId7"/>
    <p:sldId id="267" r:id="rId8"/>
    <p:sldId id="257" r:id="rId9"/>
    <p:sldId id="269" r:id="rId10"/>
    <p:sldId id="270" r:id="rId11"/>
    <p:sldId id="273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17/11/1441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النون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28" y="4410560"/>
            <a:ext cx="1691640" cy="17297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26345" r="32716" b="19149"/>
          <a:stretch/>
        </p:blipFill>
        <p:spPr bwMode="auto">
          <a:xfrm>
            <a:off x="490583" y="510361"/>
            <a:ext cx="6718291" cy="362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24819" r="34678" b="3452"/>
          <a:stretch/>
        </p:blipFill>
        <p:spPr bwMode="auto">
          <a:xfrm>
            <a:off x="680484" y="497758"/>
            <a:ext cx="6145617" cy="42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01" y="200822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8" y="245918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5487" y="3678478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561178" y="581114"/>
            <a:ext cx="3954615" cy="237473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5122240" y="1196926"/>
            <a:ext cx="3082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</a:t>
            </a:r>
            <a:r>
              <a:rPr lang="ar-SA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ً</a:t>
            </a:r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لحضوركم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367847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91873" y="641122"/>
            <a:ext cx="3268023" cy="361507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4711939"/>
            <a:ext cx="1714500" cy="1714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7" y="1775637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smtClean="0">
                <a:solidFill>
                  <a:schemeClr val="bg1"/>
                </a:solidFill>
              </a:rPr>
              <a:t>ن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وسيلة شرح على شكل سحابة 1048610"/>
          <p:cNvSpPr/>
          <p:nvPr/>
        </p:nvSpPr>
        <p:spPr>
          <a:xfrm>
            <a:off x="2820015" y="382772"/>
            <a:ext cx="3568502" cy="92987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04037" y="382772"/>
            <a:ext cx="8187070" cy="788381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048582" name="مجموعة 1048581"/>
          <p:cNvGrpSpPr/>
          <p:nvPr/>
        </p:nvGrpSpPr>
        <p:grpSpPr>
          <a:xfrm>
            <a:off x="1608617" y="1268545"/>
            <a:ext cx="5578992" cy="3347701"/>
            <a:chOff x="1608617" y="1371232"/>
            <a:chExt cx="5281721" cy="3103518"/>
          </a:xfrm>
        </p:grpSpPr>
        <p:sp>
          <p:nvSpPr>
            <p:cNvPr id="1048583" name="شكل حر 1048582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84" name="شارة رتبة 1048583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5" name="شارة رتبة 1048584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6" name="شارة رتبة 1048585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7" name="شارة رتبة 1048586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8" name="شارة رتبة 1048587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9" name="شارة رتبة 1048588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0" name="شارة رتبة 1048589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1" name="شكل حر 1048590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يقرأ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التلميذ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النون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قراءة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صحيحة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مع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الحركات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والمدود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593" name="شكل حر 1048592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94" name="شارة رتبة 1048593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5" name="شارة رتبة 1048594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6" name="شارة رتبة 1048595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7" name="شارة رتبة 1048596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8" name="شارة رتبة 1048597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9" name="شارة رتبة 1048598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0" name="شارة رتبة 1048599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1" name="شكل حر 1048600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يكتب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النون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بأشكاله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المختلفة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602" name="شكل حر 1048601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1048603" name="شارة رتبة 1048602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4" name="شارة رتبة 1048603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5" name="شارة رتبة 1048604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6" name="شارة رتبة 1048605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7" name="شارة رتبة 1048606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8" name="شارة رتبة 1048607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شارة رتبة 1048608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10" name="شكل حر 1048609"/>
            <p:cNvSpPr/>
            <p:nvPr/>
          </p:nvSpPr>
          <p:spPr>
            <a:xfrm>
              <a:off x="1608617" y="3657906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schemeClr val="tx1"/>
                  </a:solidFill>
                </a:rPr>
                <a:t>أن يميز الطالب حرف النون بين مجموعة من الحروف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67818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85114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مر</a:t>
            </a:r>
            <a:endParaRPr lang="en-GB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67" y="1244009"/>
            <a:ext cx="4586852" cy="30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أسنا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4389"/>
          <a:stretch/>
        </p:blipFill>
        <p:spPr>
          <a:xfrm>
            <a:off x="2667495" y="1148317"/>
            <a:ext cx="3414328" cy="25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ليمو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04" y="808073"/>
            <a:ext cx="3191097" cy="31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3655137" y="2460505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3916179" y="302004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أس</a:t>
            </a:r>
            <a:r>
              <a:rPr lang="ar-SY" sz="4000" dirty="0" smtClean="0">
                <a:solidFill>
                  <a:srgbClr val="FF0000"/>
                </a:solidFill>
              </a:rPr>
              <a:t>ن</a:t>
            </a:r>
            <a:r>
              <a:rPr lang="ar-SY" sz="4000" dirty="0" smtClean="0">
                <a:solidFill>
                  <a:schemeClr val="bg1"/>
                </a:solidFill>
              </a:rPr>
              <a:t>ا</a:t>
            </a:r>
            <a:r>
              <a:rPr lang="ar-SY" sz="4000" dirty="0" smtClean="0">
                <a:solidFill>
                  <a:srgbClr val="FF0000"/>
                </a:solidFill>
              </a:rPr>
              <a:t>ن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8600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793397" y="4710222"/>
            <a:ext cx="392280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نـ 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تأمل حرف </a:t>
            </a:r>
            <a:r>
              <a:rPr lang="ar-SY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النون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الكلمات التالية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8" name="نجمة ذات 16 نقطة 17"/>
          <p:cNvSpPr/>
          <p:nvPr/>
        </p:nvSpPr>
        <p:spPr>
          <a:xfrm>
            <a:off x="6716199" y="2356851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ربع نص 19"/>
          <p:cNvSpPr txBox="1"/>
          <p:nvPr/>
        </p:nvSpPr>
        <p:spPr>
          <a:xfrm>
            <a:off x="6995130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مر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نجمة ذات 16 نقطة 20"/>
          <p:cNvSpPr/>
          <p:nvPr/>
        </p:nvSpPr>
        <p:spPr>
          <a:xfrm>
            <a:off x="626100" y="2460505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مربع نص 21"/>
          <p:cNvSpPr txBox="1"/>
          <p:nvPr/>
        </p:nvSpPr>
        <p:spPr>
          <a:xfrm>
            <a:off x="887142" y="302004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ليمو</a:t>
            </a:r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endParaRPr lang="en-GB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4572000" y="1484026"/>
            <a:ext cx="22485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1877844" y="1486008"/>
            <a:ext cx="271664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44859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نَ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844858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نُ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4" y="2844860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نِ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09635" y="1828641"/>
            <a:ext cx="1563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5059" y="606863"/>
            <a:ext cx="810933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النون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تأمل </a:t>
            </a:r>
            <a:r>
              <a:rPr lang="ar-S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حرف </a:t>
            </a:r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النون </a:t>
            </a:r>
            <a:r>
              <a:rPr lang="ar-S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مع المدود الطويلة</a:t>
            </a:r>
            <a:endParaRPr lang="ar-S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ني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نا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err="1" smtClean="0"/>
              <a:t>نو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ني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94</Words>
  <Application>Microsoft Office PowerPoint</Application>
  <PresentationFormat>عرض على الشاشة (3:4)‏</PresentationFormat>
  <Paragraphs>34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school</vt:lpstr>
      <vt:lpstr>الصف : الأول المادة : اللغة العربية  الدرس : حرف النون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80</cp:revision>
  <dcterms:created xsi:type="dcterms:W3CDTF">2020-05-02T02:36:07Z</dcterms:created>
  <dcterms:modified xsi:type="dcterms:W3CDTF">2020-07-07T06:19:43Z</dcterms:modified>
</cp:coreProperties>
</file>