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algn="r"/>
            <a:r>
              <a:rPr lang="ar-SA" sz="4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en-US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حل المسائل باستعمال الجمع أو الطرح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ريط منحني إلى الأعلى 6"/>
          <p:cNvSpPr/>
          <p:nvPr/>
        </p:nvSpPr>
        <p:spPr>
          <a:xfrm>
            <a:off x="1016000" y="1219199"/>
            <a:ext cx="7069667" cy="2235200"/>
          </a:xfrm>
          <a:prstGeom prst="ellipseRibbon2">
            <a:avLst>
              <a:gd name="adj1" fmla="val 41289"/>
              <a:gd name="adj2" fmla="val 56135"/>
              <a:gd name="adj3" fmla="val 7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دمتم بأمان الله</a:t>
            </a:r>
            <a:endParaRPr lang="ar-SA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7"/>
          </a:xfrm>
        </p:spPr>
        <p:txBody>
          <a:bodyPr>
            <a:normAutofit fontScale="90000"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600200"/>
            <a:ext cx="7213600" cy="19896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حل المسائل باستخدام الجمع</a:t>
            </a:r>
          </a:p>
          <a:p>
            <a:pPr marL="0" indent="0" algn="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حل المسائل باستخدام الطرح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866"/>
            <a:ext cx="8229600" cy="748771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- أشطب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39097" r="68730" b="47621"/>
          <a:stretch/>
        </p:blipFill>
        <p:spPr>
          <a:xfrm>
            <a:off x="2019299" y="1600199"/>
            <a:ext cx="5020734" cy="2277535"/>
          </a:xfrm>
        </p:spPr>
      </p:pic>
      <p:sp>
        <p:nvSpPr>
          <p:cNvPr id="7" name="مخطط انسيابي: محطة طرفية 6"/>
          <p:cNvSpPr/>
          <p:nvPr/>
        </p:nvSpPr>
        <p:spPr>
          <a:xfrm>
            <a:off x="3877733" y="4419600"/>
            <a:ext cx="2912534" cy="1185333"/>
          </a:xfrm>
          <a:prstGeom prst="flowChartTerminator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</a:t>
            </a:r>
            <a:r>
              <a:rPr lang="ar-SA" dirty="0" smtClean="0">
                <a:solidFill>
                  <a:schemeClr val="tx1"/>
                </a:solidFill>
              </a:rPr>
              <a:t>:     ..........</a:t>
            </a:r>
          </a:p>
          <a:p>
            <a:pPr algn="r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شطبتَ</a:t>
            </a:r>
            <a:r>
              <a:rPr lang="ar-SA" dirty="0" smtClean="0">
                <a:solidFill>
                  <a:schemeClr val="tx1"/>
                </a:solidFill>
              </a:rPr>
              <a:t>:   ..........   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وايا قطرية مستديرة 4"/>
          <p:cNvSpPr/>
          <p:nvPr/>
        </p:nvSpPr>
        <p:spPr>
          <a:xfrm>
            <a:off x="1955798" y="1634065"/>
            <a:ext cx="4893733" cy="2590801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 -  4   =  2</a:t>
            </a:r>
            <a:endParaRPr lang="ar-SA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677333" y="575733"/>
            <a:ext cx="7755467" cy="841905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حل المسألة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44" y="4801170"/>
            <a:ext cx="736600" cy="8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24" y="4770558"/>
            <a:ext cx="685801" cy="8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733541"/>
            <a:ext cx="728135" cy="87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4504267" y="1511299"/>
            <a:ext cx="3666066" cy="2085285"/>
          </a:xfrm>
          <a:prstGeom prst="cloudCallout">
            <a:avLst>
              <a:gd name="adj1" fmla="val 44627"/>
              <a:gd name="adj2" fmla="val 6135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لدى فرح 5 تفاحات حمراء، أعطتها أمها 3 تفاحات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صفراء</a:t>
            </a:r>
          </a:p>
          <a:p>
            <a:pPr algn="ctr"/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تفاحة أصبح مع فرح؟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6" y="3020852"/>
            <a:ext cx="11514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6" y="2331634"/>
            <a:ext cx="11514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73" y="1917234"/>
            <a:ext cx="115146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46" y="3913413"/>
            <a:ext cx="736600" cy="8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03" y="3882801"/>
            <a:ext cx="736600" cy="88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تين مستديرتين في نفس الجانب 4"/>
          <p:cNvSpPr/>
          <p:nvPr/>
        </p:nvSpPr>
        <p:spPr>
          <a:xfrm>
            <a:off x="2480733" y="1871133"/>
            <a:ext cx="4284134" cy="2726267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 +  3  =  8</a:t>
            </a:r>
            <a:endParaRPr lang="ar-SA" sz="6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5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4332" y="580230"/>
            <a:ext cx="7501467" cy="572955"/>
          </a:xfrm>
        </p:spPr>
        <p:txBody>
          <a:bodyPr>
            <a:normAutofit fontScale="90000"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حل المسألة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1654175"/>
            <a:ext cx="6443134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27" y="1519501"/>
            <a:ext cx="1375471" cy="10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60" y="1000785"/>
            <a:ext cx="1375471" cy="10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27" y="1153185"/>
            <a:ext cx="1375471" cy="10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97" y="1389855"/>
            <a:ext cx="1375471" cy="10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1" y="1457985"/>
            <a:ext cx="1375471" cy="10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18" y="1457985"/>
            <a:ext cx="1375471" cy="10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خماسي 2"/>
          <p:cNvSpPr/>
          <p:nvPr/>
        </p:nvSpPr>
        <p:spPr>
          <a:xfrm>
            <a:off x="2870200" y="3598333"/>
            <a:ext cx="3953933" cy="2286000"/>
          </a:xfrm>
          <a:prstGeom prst="homePlate">
            <a:avLst>
              <a:gd name="adj" fmla="val 248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غصن شجرة </a:t>
            </a:r>
            <a:r>
              <a:rPr lang="ar-SA" sz="28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عصافير طار 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 4</a:t>
            </a:r>
          </a:p>
          <a:p>
            <a:pPr algn="ctr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واحداً بقي</a:t>
            </a:r>
            <a:r>
              <a:rPr lang="ar-SA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SA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74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اويتين مستديرتين في نفس الجانب 2"/>
          <p:cNvSpPr/>
          <p:nvPr/>
        </p:nvSpPr>
        <p:spPr>
          <a:xfrm>
            <a:off x="2226734" y="1066801"/>
            <a:ext cx="4538133" cy="270086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6 -  4 = 2</a:t>
            </a:r>
            <a:endParaRPr lang="ar-SA" sz="6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17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الناتج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57402" y="1752069"/>
            <a:ext cx="2218266" cy="837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  + 1  =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57402" y="3152381"/>
            <a:ext cx="2218266" cy="837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  -  2  =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09736" y="1742812"/>
            <a:ext cx="2218266" cy="8471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 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  4  =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09736" y="3152381"/>
            <a:ext cx="2218266" cy="837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  +  3  =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8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144</TotalTime>
  <Words>101</Words>
  <Application>Microsoft Office PowerPoint</Application>
  <PresentationFormat>عرض على الشاشة (3:4)‏</PresentationFormat>
  <Paragraphs>24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school</vt:lpstr>
      <vt:lpstr>الصف: الأول المادة: حساب   الدرس: حل المسائل باستعمال الجمع أو الطرح</vt:lpstr>
      <vt:lpstr>مخرجات التعلم</vt:lpstr>
      <vt:lpstr>أطرح - أشطب</vt:lpstr>
      <vt:lpstr>عرض تقديمي في PowerPoint</vt:lpstr>
      <vt:lpstr>أجد حل المسألة</vt:lpstr>
      <vt:lpstr>عرض تقديمي في PowerPoint</vt:lpstr>
      <vt:lpstr>أجد حل المسألة</vt:lpstr>
      <vt:lpstr>عرض تقديمي في PowerPoint</vt:lpstr>
      <vt:lpstr>أجد الناتج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19</cp:revision>
  <dcterms:created xsi:type="dcterms:W3CDTF">2020-05-02T02:36:07Z</dcterms:created>
  <dcterms:modified xsi:type="dcterms:W3CDTF">2020-07-06T13:05:44Z</dcterms:modified>
</cp:coreProperties>
</file>