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8" r:id="rId6"/>
    <p:sldId id="261" r:id="rId7"/>
    <p:sldId id="269" r:id="rId8"/>
    <p:sldId id="271" r:id="rId9"/>
    <p:sldId id="270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11" autoAdjust="0"/>
  </p:normalViewPr>
  <p:slideViewPr>
    <p:cSldViewPr snapToGrid="0" snapToObjects="1">
      <p:cViewPr varScale="1">
        <p:scale>
          <a:sx n="54" d="100"/>
          <a:sy n="54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CCD054-AC08-46B4-BCA9-6CFCA63F3B39}" type="datetimeFigureOut">
              <a:rPr lang="ar-SA" smtClean="0"/>
              <a:t>22/12/1441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342260-04EE-4703-A77A-B522C8CA33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04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42260-04EE-4703-A77A-B522C8CA3348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902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5352" y="4495804"/>
            <a:ext cx="3761405" cy="2216689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دراجتي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ctrTitle"/>
          </p:nvPr>
        </p:nvSpPr>
        <p:spPr>
          <a:xfrm>
            <a:off x="512379" y="409995"/>
            <a:ext cx="7772400" cy="1470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>
          <a:xfrm>
            <a:off x="2774731" y="4893989"/>
            <a:ext cx="5202621" cy="1752600"/>
          </a:xfrm>
        </p:spPr>
        <p:txBody>
          <a:bodyPr>
            <a:normAutofit/>
          </a:bodyPr>
          <a:lstStyle/>
          <a:p>
            <a:endParaRPr lang="ar-SA" sz="4800" dirty="0">
              <a:solidFill>
                <a:schemeClr val="tx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5639B63-E3D5-439E-8B4C-D655A3A2A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79" y="211411"/>
            <a:ext cx="8119242" cy="5746291"/>
          </a:xfrm>
          <a:prstGeom prst="rect">
            <a:avLst/>
          </a:prstGeom>
        </p:spPr>
      </p:pic>
      <p:sp>
        <p:nvSpPr>
          <p:cNvPr id="5" name="مخطط انسيابي: شريط مثقب 4">
            <a:extLst>
              <a:ext uri="{FF2B5EF4-FFF2-40B4-BE49-F238E27FC236}">
                <a16:creationId xmlns:a16="http://schemas.microsoft.com/office/drawing/2014/main" id="{3E2A69A4-3A40-4BC9-949B-DF59E8793F8D}"/>
              </a:ext>
            </a:extLst>
          </p:cNvPr>
          <p:cNvSpPr/>
          <p:nvPr/>
        </p:nvSpPr>
        <p:spPr>
          <a:xfrm>
            <a:off x="4572000" y="299289"/>
            <a:ext cx="3862552" cy="1752599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دراجتي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/>
          <a:lstStyle/>
          <a:p>
            <a:r>
              <a:rPr lang="ar-SA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عزيزي التلميذ يتوقع منك في نهاية الدرس أن تكون قادرا على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تقرأ النص قراءة جهرية معبرة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تحدد الفكر الرئيسة للنص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/>
              <a:t>أن تشرح معاني الكلمات الجديدة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5AEFD0EF-3760-47D3-9FBE-6B329223D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2762" y="1417638"/>
            <a:ext cx="6091238" cy="489585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FEFAE25-157F-46F2-BE49-7C82A19E6720}"/>
              </a:ext>
            </a:extLst>
          </p:cNvPr>
          <p:cNvSpPr txBox="1"/>
          <p:nvPr/>
        </p:nvSpPr>
        <p:spPr>
          <a:xfrm flipH="1">
            <a:off x="457200" y="1417638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هل لديك دراجة؟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أين تقودها؟</a:t>
            </a:r>
          </a:p>
          <a:p>
            <a:pPr algn="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وكيف تحافظ عليها؟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itchFamily="2" charset="-78"/>
                <a:cs typeface="Sakkal Majalla" pitchFamily="2" charset="-78"/>
              </a:rPr>
              <a:t>والآن .. لنقرأ النص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940C246-1493-4351-851A-7DE9CA3CF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82" y="4178227"/>
            <a:ext cx="2662517" cy="247474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57B12DD-5842-4D8A-BF58-983F4AA034EA}"/>
              </a:ext>
            </a:extLst>
          </p:cNvPr>
          <p:cNvSpPr txBox="1"/>
          <p:nvPr/>
        </p:nvSpPr>
        <p:spPr>
          <a:xfrm>
            <a:off x="1326820" y="1173756"/>
            <a:ext cx="5466561" cy="28623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دَرّاجَتِي في نُزْهَتِي                  أَركَبُها في فَرحَة</a:t>
            </a: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أُحبُّها لِأَنّني                  أَجوبُ فِيها بَلْدَتي</a:t>
            </a: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وَبَلدَتِي حُقُولُها                  كَأَنّها في الجنّة</a:t>
            </a: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وَبَلدَتِي جَمِيلَةٌ                  مرسومةٌ كاللّوحَة</a:t>
            </a:r>
          </a:p>
        </p:txBody>
      </p:sp>
    </p:spTree>
    <p:extLst>
      <p:ext uri="{BB962C8B-B14F-4D97-AF65-F5344CB8AC3E}">
        <p14:creationId xmlns:p14="http://schemas.microsoft.com/office/powerpoint/2010/main" val="99714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FB9B56A-6A71-4B7B-81A5-17386659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785" y="4060053"/>
            <a:ext cx="2714766" cy="252330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F85B7AE-B328-44EE-8219-12E2F5C89FBB}"/>
              </a:ext>
            </a:extLst>
          </p:cNvPr>
          <p:cNvSpPr txBox="1"/>
          <p:nvPr/>
        </p:nvSpPr>
        <p:spPr>
          <a:xfrm>
            <a:off x="1552583" y="1675965"/>
            <a:ext cx="6038833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دَرّاجَتِي أَنِيقَةٌ                  وسيرها في خفّة</a:t>
            </a: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أَطُوفُ يوميا بها                   من حارةٍ لحارة</a:t>
            </a: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رَكٍبْتُ أَبْغِي حَاجَتِي                  وَبَاحِثًا عَنْ رِفْقَتِي</a:t>
            </a:r>
          </a:p>
        </p:txBody>
      </p:sp>
      <p:sp>
        <p:nvSpPr>
          <p:cNvPr id="10" name="عنصر نائب للمحتوى 9">
            <a:extLst>
              <a:ext uri="{FF2B5EF4-FFF2-40B4-BE49-F238E27FC236}">
                <a16:creationId xmlns:a16="http://schemas.microsoft.com/office/drawing/2014/main" id="{180E7587-AC1B-4A18-81E7-8877C293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91" y="6252333"/>
            <a:ext cx="6893859" cy="3581835"/>
          </a:xfrm>
        </p:spPr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D1032B0-EDA7-409C-866C-4349AA403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91" y="4168314"/>
            <a:ext cx="2598292" cy="241504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1CF28A3-524E-4CDB-96AA-A7127FBFF85F}"/>
              </a:ext>
            </a:extLst>
          </p:cNvPr>
          <p:cNvSpPr txBox="1"/>
          <p:nvPr/>
        </p:nvSpPr>
        <p:spPr>
          <a:xfrm>
            <a:off x="1316141" y="1691481"/>
            <a:ext cx="6511718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لكِنّني محاذرٌ                  أَلّا تكونَ وَقْعتي</a:t>
            </a:r>
          </a:p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فَالخوفُ كلُّ الخوفِ منْ                  مَخَاطرِ السّيارة</a:t>
            </a:r>
          </a:p>
        </p:txBody>
      </p:sp>
      <p:sp>
        <p:nvSpPr>
          <p:cNvPr id="12" name="عنصر نائب للمحتوى 11">
            <a:extLst>
              <a:ext uri="{FF2B5EF4-FFF2-40B4-BE49-F238E27FC236}">
                <a16:creationId xmlns:a16="http://schemas.microsoft.com/office/drawing/2014/main" id="{26EDB8EA-6DBE-4EA0-807C-3AE1AD18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17" y="4912426"/>
            <a:ext cx="6840071" cy="2568114"/>
          </a:xfrm>
        </p:spPr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217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itchFamily="2" charset="-78"/>
                <a:cs typeface="Sakkal Majalla" pitchFamily="2" charset="-78"/>
              </a:rPr>
              <a:t>شرح 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D1032B0-EDA7-409C-866C-4349AA403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317" y="1753266"/>
            <a:ext cx="2598292" cy="2415048"/>
          </a:xfrm>
          <a:prstGeom prst="rect">
            <a:avLst/>
          </a:prstGeom>
        </p:spPr>
      </p:pic>
      <p:sp>
        <p:nvSpPr>
          <p:cNvPr id="12" name="عنصر نائب للمحتوى 11">
            <a:extLst>
              <a:ext uri="{FF2B5EF4-FFF2-40B4-BE49-F238E27FC236}">
                <a16:creationId xmlns:a16="http://schemas.microsoft.com/office/drawing/2014/main" id="{26EDB8EA-6DBE-4EA0-807C-3AE1AD18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2" y="1600200"/>
            <a:ext cx="6095999" cy="2568114"/>
          </a:xfrm>
        </p:spPr>
        <p:txBody>
          <a:bodyPr/>
          <a:lstStyle/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نزهتي: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رحلتي</a:t>
            </a:r>
          </a:p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أجوب: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أدور</a:t>
            </a:r>
          </a:p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خفة: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</a:p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أبغي: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أطلب</a:t>
            </a:r>
          </a:p>
        </p:txBody>
      </p:sp>
    </p:spTree>
    <p:extLst>
      <p:ext uri="{BB962C8B-B14F-4D97-AF65-F5344CB8AC3E}">
        <p14:creationId xmlns:p14="http://schemas.microsoft.com/office/powerpoint/2010/main" val="161758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itchFamily="2" charset="-78"/>
                <a:cs typeface="Sakkal Majalla" pitchFamily="2" charset="-78"/>
              </a:rPr>
              <a:t>الأفكار الفرعية للنص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D1032B0-EDA7-409C-866C-4349AA403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88" y="3429000"/>
            <a:ext cx="5609095" cy="3154362"/>
          </a:xfrm>
          <a:prstGeom prst="rect">
            <a:avLst/>
          </a:prstGeom>
        </p:spPr>
      </p:pic>
      <p:sp>
        <p:nvSpPr>
          <p:cNvPr id="12" name="عنصر نائب للمحتوى 11">
            <a:extLst>
              <a:ext uri="{FF2B5EF4-FFF2-40B4-BE49-F238E27FC236}">
                <a16:creationId xmlns:a16="http://schemas.microsoft.com/office/drawing/2014/main" id="{26EDB8EA-6DBE-4EA0-807C-3AE1AD18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2" y="1600200"/>
            <a:ext cx="7814412" cy="2568114"/>
          </a:xfrm>
        </p:spPr>
        <p:txBody>
          <a:bodyPr/>
          <a:lstStyle/>
          <a:p>
            <a:pPr algn="r" rtl="1"/>
            <a:r>
              <a:rPr lang="ar-SA" b="1" dirty="0"/>
              <a:t>المقطع الأول</a:t>
            </a:r>
            <a:r>
              <a:rPr lang="ar-SA" dirty="0"/>
              <a:t>: حب الطفل لدراجته</a:t>
            </a:r>
          </a:p>
          <a:p>
            <a:pPr algn="r" rtl="1"/>
            <a:r>
              <a:rPr lang="ar-SA" b="1" dirty="0"/>
              <a:t>المقطع الثاني</a:t>
            </a:r>
            <a:r>
              <a:rPr lang="ar-SA" dirty="0"/>
              <a:t>: خفة الدراجة</a:t>
            </a:r>
          </a:p>
          <a:p>
            <a:pPr algn="r" rtl="1"/>
            <a:r>
              <a:rPr lang="ar-SA" b="1" dirty="0"/>
              <a:t>المقطع الثالث: </a:t>
            </a:r>
            <a:r>
              <a:rPr lang="ar-SA" dirty="0"/>
              <a:t>الحذر مخاطر السيارة</a:t>
            </a: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276998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653</TotalTime>
  <Words>143</Words>
  <Application>Microsoft Office PowerPoint</Application>
  <PresentationFormat>عرض على الشاشة 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school</vt:lpstr>
      <vt:lpstr>الصف : الثالث المادة: اللغة العربية الدرس: دراجتي</vt:lpstr>
      <vt:lpstr>عرض تقديمي في PowerPoint</vt:lpstr>
      <vt:lpstr>عزيزي التلميذ يتوقع منك في نهاية الدرس أن تكون قادرا على</vt:lpstr>
      <vt:lpstr>عرض تقديمي في PowerPoint</vt:lpstr>
      <vt:lpstr>والآن .. لنقرأ النص</vt:lpstr>
      <vt:lpstr>عرض تقديمي في PowerPoint</vt:lpstr>
      <vt:lpstr>عرض تقديمي في PowerPoint</vt:lpstr>
      <vt:lpstr>شرح المفردات</vt:lpstr>
      <vt:lpstr>الأفكار الفرعية للنص</vt:lpstr>
      <vt:lpstr>إلى اللقاء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USER</cp:lastModifiedBy>
  <cp:revision>40</cp:revision>
  <dcterms:created xsi:type="dcterms:W3CDTF">2020-05-02T02:36:07Z</dcterms:created>
  <dcterms:modified xsi:type="dcterms:W3CDTF">2020-08-11T10:34:02Z</dcterms:modified>
</cp:coreProperties>
</file>