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زراعة النباتات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يتعرف إلى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المحافظة على النبات.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يعدد طرق الحصول على نبات جديد.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02067" y="3548260"/>
            <a:ext cx="4297803" cy="1026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dirty="0" smtClean="0"/>
              <a:t>نحصل على نبات جديد بزراعة الغراس أو البذور</a:t>
            </a:r>
            <a:endParaRPr lang="ar-SY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80" y="1188586"/>
            <a:ext cx="3512125" cy="228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9873"/>
            <a:ext cx="2262980" cy="19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10" y="465940"/>
            <a:ext cx="2218117" cy="184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1484518"/>
            <a:ext cx="1889646" cy="191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73" y="1942423"/>
            <a:ext cx="2490708" cy="191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1" y="1326862"/>
            <a:ext cx="2447205" cy="191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 rot="19831607">
            <a:off x="5952978" y="3871153"/>
            <a:ext cx="2073131" cy="57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أتجنب قطف الأزهار</a:t>
            </a:r>
            <a:endParaRPr lang="ar-SY" dirty="0"/>
          </a:p>
        </p:txBody>
      </p:sp>
      <p:sp>
        <p:nvSpPr>
          <p:cNvPr id="11" name="مستطيل مستدير الزوايا 10"/>
          <p:cNvSpPr/>
          <p:nvPr/>
        </p:nvSpPr>
        <p:spPr>
          <a:xfrm rot="19831607">
            <a:off x="3076843" y="4329059"/>
            <a:ext cx="2073131" cy="57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أتجنب إشعال النار في الغابات والحدائق</a:t>
            </a:r>
            <a:endParaRPr lang="ar-SY" dirty="0"/>
          </a:p>
        </p:txBody>
      </p:sp>
      <p:sp>
        <p:nvSpPr>
          <p:cNvPr id="12" name="مستطيل مستدير الزوايا 11"/>
          <p:cNvSpPr/>
          <p:nvPr/>
        </p:nvSpPr>
        <p:spPr>
          <a:xfrm rot="19831607">
            <a:off x="629638" y="3672550"/>
            <a:ext cx="2073131" cy="570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أتجنب اللعب فوق أعشاب الحديقة</a:t>
            </a:r>
            <a:endParaRPr lang="ar-SY" dirty="0"/>
          </a:p>
        </p:txBody>
      </p:sp>
      <p:sp>
        <p:nvSpPr>
          <p:cNvPr id="7" name="سهم للأسفل 6"/>
          <p:cNvSpPr/>
          <p:nvPr/>
        </p:nvSpPr>
        <p:spPr>
          <a:xfrm>
            <a:off x="3321399" y="573206"/>
            <a:ext cx="2760256" cy="1214652"/>
          </a:xfrm>
          <a:prstGeom prst="downArrow">
            <a:avLst>
              <a:gd name="adj1" fmla="val 50000"/>
              <a:gd name="adj2" fmla="val 49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Y" sz="2400" dirty="0" smtClean="0"/>
              <a:t>طرائق حماية النباتات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7046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65214"/>
            <a:ext cx="8229600" cy="5060950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  أملأ الفراغات الآتية بالكلمات </a:t>
            </a:r>
            <a:r>
              <a:rPr lang="ar-SY" sz="2800" dirty="0" smtClean="0"/>
              <a:t>المناسبة: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</a:t>
            </a:r>
            <a:r>
              <a:rPr lang="ar-SY" sz="2800" dirty="0" smtClean="0"/>
              <a:t> (</a:t>
            </a:r>
            <a:r>
              <a:rPr lang="ar-SY" sz="2800" dirty="0" smtClean="0">
                <a:solidFill>
                  <a:srgbClr val="FF0000"/>
                </a:solidFill>
              </a:rPr>
              <a:t>الإنتاش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أغصان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الحدائق</a:t>
            </a:r>
            <a:r>
              <a:rPr lang="ar-SY" sz="2800" dirty="0" smtClean="0"/>
              <a:t>,</a:t>
            </a:r>
            <a:r>
              <a:rPr lang="ar-SY" sz="2800" dirty="0" smtClean="0">
                <a:solidFill>
                  <a:srgbClr val="FF0000"/>
                </a:solidFill>
              </a:rPr>
              <a:t> الأزهار</a:t>
            </a:r>
            <a:r>
              <a:rPr lang="ar-SY" sz="2800" dirty="0" smtClean="0"/>
              <a:t>,</a:t>
            </a:r>
            <a:r>
              <a:rPr lang="ar-SY" sz="2800" dirty="0" smtClean="0">
                <a:solidFill>
                  <a:srgbClr val="FF0000"/>
                </a:solidFill>
              </a:rPr>
              <a:t> الغراس</a:t>
            </a:r>
            <a:r>
              <a:rPr lang="ar-SY" sz="2800" dirty="0" smtClean="0"/>
              <a:t>).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نزرع بعض النباتات ب........................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ندعو عملية نُمو النبات الصغير داخل البذرة ب..............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 لأحافظ على النباتات, لا أكسر.......... الأشجار.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      لا أقطف .............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             لا أشعل النار في الغابات و.........</a:t>
            </a:r>
            <a:endParaRPr lang="ar-SY" sz="2800" dirty="0" smtClean="0"/>
          </a:p>
          <a:p>
            <a:pPr marL="0" indent="0" algn="r">
              <a:buNone/>
            </a:pP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595</TotalTime>
  <Words>111</Words>
  <Application>Microsoft Office PowerPoint</Application>
  <PresentationFormat>عرض على الشاشة (3:4)‏</PresentationFormat>
  <Paragraphs>18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زراعة النباتات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58</cp:revision>
  <dcterms:created xsi:type="dcterms:W3CDTF">2020-05-02T02:36:07Z</dcterms:created>
  <dcterms:modified xsi:type="dcterms:W3CDTF">2020-06-22T11:36:01Z</dcterms:modified>
</cp:coreProperties>
</file>